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73608B-CCC3-4637-8713-80016A33E137}">
  <a:tblStyle styleId="{A873608B-CCC3-4637-8713-80016A33E13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pic>
        <p:nvPicPr>
          <p:cNvPr descr="Droplets-HD-Title-R1d.png" id="18" name="Google Shape;18;p2"/>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19" name="Google Shape;19;p2"/>
          <p:cNvSpPr txBox="1"/>
          <p:nvPr>
            <p:ph type="ctrTitle"/>
          </p:nvPr>
        </p:nvSpPr>
        <p:spPr>
          <a:xfrm>
            <a:off x="1751011" y="1300788"/>
            <a:ext cx="8689972" cy="2509214"/>
          </a:xfrm>
          <a:prstGeom prst="rect">
            <a:avLst/>
          </a:prstGeom>
          <a:noFill/>
          <a:ln>
            <a:noFill/>
          </a:ln>
        </p:spPr>
        <p:txBody>
          <a:bodyPr anchorCtr="1" anchor="b" bIns="45700" lIns="91425" spcFirstLastPara="1" rIns="91425" wrap="square" tIns="45700">
            <a:normAutofit/>
          </a:bodyPr>
          <a:lstStyle>
            <a:lvl1pPr lvl="0" algn="ctr">
              <a:lnSpc>
                <a:spcPct val="90000"/>
              </a:lnSpc>
              <a:spcBef>
                <a:spcPts val="0"/>
              </a:spcBef>
              <a:spcAft>
                <a:spcPts val="0"/>
              </a:spcAft>
              <a:buClr>
                <a:srgbClr val="FFFFFF"/>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1751011" y="3886200"/>
            <a:ext cx="8689972" cy="1371600"/>
          </a:xfrm>
          <a:prstGeom prst="rect">
            <a:avLst/>
          </a:prstGeom>
          <a:noFill/>
          <a:ln>
            <a:noFill/>
          </a:ln>
        </p:spPr>
        <p:txBody>
          <a:bodyPr anchorCtr="1"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BFBFBF"/>
                </a:solidFill>
              </a:defRPr>
            </a:lvl1pPr>
            <a:lvl2pPr lvl="1" algn="l">
              <a:lnSpc>
                <a:spcPct val="120000"/>
              </a:lnSpc>
              <a:spcBef>
                <a:spcPts val="500"/>
              </a:spcBef>
              <a:spcAft>
                <a:spcPts val="0"/>
              </a:spcAft>
              <a:buSzPts val="1800"/>
              <a:buChar char="•"/>
              <a:defRPr/>
            </a:lvl2pPr>
            <a:lvl3pPr lvl="2" algn="l">
              <a:lnSpc>
                <a:spcPct val="120000"/>
              </a:lnSpc>
              <a:spcBef>
                <a:spcPts val="500"/>
              </a:spcBef>
              <a:spcAft>
                <a:spcPts val="0"/>
              </a:spcAft>
              <a:buSzPts val="1800"/>
              <a:buChar char="•"/>
              <a:defRPr/>
            </a:lvl3pPr>
            <a:lvl4pPr lvl="3" algn="l">
              <a:lnSpc>
                <a:spcPct val="120000"/>
              </a:lnSpc>
              <a:spcBef>
                <a:spcPts val="500"/>
              </a:spcBef>
              <a:spcAft>
                <a:spcPts val="0"/>
              </a:spcAft>
              <a:buSzPts val="1800"/>
              <a:buChar char="•"/>
              <a:defRPr/>
            </a:lvl4pPr>
            <a:lvl5pPr lvl="4" algn="l">
              <a:lnSpc>
                <a:spcPct val="12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1" name="Google Shape;21;p2"/>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3" name="Shape 83"/>
        <p:cNvGrpSpPr/>
        <p:nvPr/>
      </p:nvGrpSpPr>
      <p:grpSpPr>
        <a:xfrm>
          <a:off x="0" y="0"/>
          <a:ext cx="0" cy="0"/>
          <a:chOff x="0" y="0"/>
          <a:chExt cx="0" cy="0"/>
        </a:xfrm>
      </p:grpSpPr>
      <p:pic>
        <p:nvPicPr>
          <p:cNvPr descr="Droplets-HD-Content-R1d.png" id="84" name="Google Shape;84;p11"/>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85" name="Google Shape;85;p11"/>
          <p:cNvSpPr txBox="1"/>
          <p:nvPr>
            <p:ph type="title"/>
          </p:nvPr>
        </p:nvSpPr>
        <p:spPr>
          <a:xfrm>
            <a:off x="913796" y="4289377"/>
            <a:ext cx="10364431" cy="811612"/>
          </a:xfrm>
          <a:prstGeom prst="rect">
            <a:avLst/>
          </a:prstGeom>
          <a:noFill/>
          <a:ln>
            <a:noFill/>
          </a:ln>
        </p:spPr>
        <p:txBody>
          <a:bodyPr anchorCtr="1" anchor="b" bIns="45700" lIns="91425" spcFirstLastPara="1" rIns="91425" wrap="square" tIns="45700">
            <a:normAutofit/>
          </a:bodyPr>
          <a:lstStyle>
            <a:lvl1pPr lvl="0" algn="ctr">
              <a:lnSpc>
                <a:spcPct val="90000"/>
              </a:lnSpc>
              <a:spcBef>
                <a:spcPts val="0"/>
              </a:spcBef>
              <a:spcAft>
                <a:spcPts val="0"/>
              </a:spcAft>
              <a:buClr>
                <a:srgbClr val="FFFFFF"/>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1"/>
          <p:cNvSpPr/>
          <p:nvPr>
            <p:ph idx="2" type="pic"/>
          </p:nvPr>
        </p:nvSpPr>
        <p:spPr>
          <a:xfrm>
            <a:off x="1184742" y="698263"/>
            <a:ext cx="9822530" cy="3214134"/>
          </a:xfrm>
          <a:prstGeom prst="rect">
            <a:avLst/>
          </a:prstGeom>
          <a:noFill/>
          <a:ln cap="sq" cmpd="sng" w="82550">
            <a:solidFill>
              <a:srgbClr val="939393"/>
            </a:solidFill>
            <a:prstDash val="solid"/>
            <a:miter lim="8000"/>
            <a:headEnd len="sm" w="sm" type="none"/>
            <a:tailEnd len="sm" w="sm" type="none"/>
          </a:ln>
        </p:spPr>
      </p:sp>
      <p:sp>
        <p:nvSpPr>
          <p:cNvPr id="87" name="Google Shape;87;p11"/>
          <p:cNvSpPr txBox="1"/>
          <p:nvPr>
            <p:ph idx="1" type="body"/>
          </p:nvPr>
        </p:nvSpPr>
        <p:spPr>
          <a:xfrm>
            <a:off x="913778" y="5108725"/>
            <a:ext cx="10364449" cy="682471"/>
          </a:xfrm>
          <a:prstGeom prst="rect">
            <a:avLst/>
          </a:prstGeom>
          <a:noFill/>
          <a:ln>
            <a:noFill/>
          </a:ln>
        </p:spPr>
        <p:txBody>
          <a:bodyPr anchorCtr="1"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1"/>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1"/>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1" name="Shape 91"/>
        <p:cNvGrpSpPr/>
        <p:nvPr/>
      </p:nvGrpSpPr>
      <p:grpSpPr>
        <a:xfrm>
          <a:off x="0" y="0"/>
          <a:ext cx="0" cy="0"/>
          <a:chOff x="0" y="0"/>
          <a:chExt cx="0" cy="0"/>
        </a:xfrm>
      </p:grpSpPr>
      <p:pic>
        <p:nvPicPr>
          <p:cNvPr descr="Droplets-HD-Content-R1d.png" id="92" name="Google Shape;92;p12"/>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93" name="Google Shape;93;p12"/>
          <p:cNvSpPr txBox="1"/>
          <p:nvPr>
            <p:ph type="title"/>
          </p:nvPr>
        </p:nvSpPr>
        <p:spPr>
          <a:xfrm>
            <a:off x="913778" y="609603"/>
            <a:ext cx="10364449" cy="3427244"/>
          </a:xfrm>
          <a:prstGeom prst="rect">
            <a:avLst/>
          </a:prstGeom>
          <a:noFill/>
          <a:ln>
            <a:noFill/>
          </a:ln>
        </p:spPr>
        <p:txBody>
          <a:bodyPr anchorCtr="1" anchor="ctr" bIns="45700" lIns="91425" spcFirstLastPara="1" rIns="91425" wrap="square" tIns="45700">
            <a:normAutofit/>
          </a:bodyPr>
          <a:lstStyle>
            <a:lvl1pPr lvl="0" algn="ctr">
              <a:lnSpc>
                <a:spcPct val="90000"/>
              </a:lnSpc>
              <a:spcBef>
                <a:spcPts val="0"/>
              </a:spcBef>
              <a:spcAft>
                <a:spcPts val="0"/>
              </a:spcAft>
              <a:buClr>
                <a:srgbClr val="FFFFFF"/>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2"/>
          <p:cNvSpPr txBox="1"/>
          <p:nvPr>
            <p:ph idx="1" type="body"/>
          </p:nvPr>
        </p:nvSpPr>
        <p:spPr>
          <a:xfrm>
            <a:off x="913778" y="4204822"/>
            <a:ext cx="10364449" cy="1586383"/>
          </a:xfrm>
          <a:prstGeom prst="rect">
            <a:avLst/>
          </a:prstGeom>
          <a:noFill/>
          <a:ln>
            <a:noFill/>
          </a:ln>
        </p:spPr>
        <p:txBody>
          <a:bodyPr anchorCtr="1"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2"/>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8" name="Shape 98"/>
        <p:cNvGrpSpPr/>
        <p:nvPr/>
      </p:nvGrpSpPr>
      <p:grpSpPr>
        <a:xfrm>
          <a:off x="0" y="0"/>
          <a:ext cx="0" cy="0"/>
          <a:chOff x="0" y="0"/>
          <a:chExt cx="0" cy="0"/>
        </a:xfrm>
      </p:grpSpPr>
      <p:pic>
        <p:nvPicPr>
          <p:cNvPr descr="Droplets-HD-Content-R1d.png" id="99" name="Google Shape;99;p13"/>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100" name="Google Shape;100;p13"/>
          <p:cNvSpPr txBox="1"/>
          <p:nvPr>
            <p:ph type="title"/>
          </p:nvPr>
        </p:nvSpPr>
        <p:spPr>
          <a:xfrm>
            <a:off x="1446215" y="609603"/>
            <a:ext cx="9302748" cy="2992904"/>
          </a:xfrm>
          <a:prstGeom prst="rect">
            <a:avLst/>
          </a:prstGeom>
          <a:noFill/>
          <a:ln>
            <a:noFill/>
          </a:ln>
        </p:spPr>
        <p:txBody>
          <a:bodyPr anchorCtr="1" anchor="ctr" bIns="45700" lIns="91425" spcFirstLastPara="1" rIns="91425" wrap="square" tIns="45700">
            <a:normAutofit/>
          </a:bodyPr>
          <a:lstStyle>
            <a:lvl1pPr lvl="0" algn="ctr">
              <a:lnSpc>
                <a:spcPct val="90000"/>
              </a:lnSpc>
              <a:spcBef>
                <a:spcPts val="0"/>
              </a:spcBef>
              <a:spcAft>
                <a:spcPts val="0"/>
              </a:spcAft>
              <a:buClr>
                <a:srgbClr val="FFFFFF"/>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3"/>
          <p:cNvSpPr txBox="1"/>
          <p:nvPr>
            <p:ph idx="1" type="body"/>
          </p:nvPr>
        </p:nvSpPr>
        <p:spPr>
          <a:xfrm>
            <a:off x="1720644" y="3610032"/>
            <a:ext cx="8752298" cy="594789"/>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00"/>
              <a:buNone/>
              <a:defRPr sz="14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13"/>
          <p:cNvSpPr txBox="1"/>
          <p:nvPr>
            <p:ph idx="2" type="body"/>
          </p:nvPr>
        </p:nvSpPr>
        <p:spPr>
          <a:xfrm>
            <a:off x="913778" y="4372797"/>
            <a:ext cx="10364449" cy="1421050"/>
          </a:xfrm>
          <a:prstGeom prst="rect">
            <a:avLst/>
          </a:prstGeom>
          <a:noFill/>
          <a:ln>
            <a:noFill/>
          </a:ln>
        </p:spPr>
        <p:txBody>
          <a:bodyPr anchorCtr="1"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3"/>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3"/>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
        <p:nvSpPr>
          <p:cNvPr id="106" name="Google Shape;106;p13"/>
          <p:cNvSpPr txBox="1"/>
          <p:nvPr/>
        </p:nvSpPr>
        <p:spPr>
          <a:xfrm>
            <a:off x="1001487" y="754169"/>
            <a:ext cx="609603" cy="58477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8000"/>
              <a:buFont typeface="Twentieth Century"/>
              <a:buNone/>
            </a:pPr>
            <a:r>
              <a:rPr b="0" i="0" lang="en-GB" sz="8000" u="none" cap="none" strike="noStrike">
                <a:solidFill>
                  <a:srgbClr val="FFFFFF"/>
                </a:solidFill>
                <a:latin typeface="Twentieth Century"/>
                <a:ea typeface="Twentieth Century"/>
                <a:cs typeface="Twentieth Century"/>
                <a:sym typeface="Twentieth Century"/>
              </a:rPr>
              <a:t>“</a:t>
            </a:r>
            <a:endParaRPr/>
          </a:p>
        </p:txBody>
      </p:sp>
      <p:sp>
        <p:nvSpPr>
          <p:cNvPr id="107" name="Google Shape;107;p13"/>
          <p:cNvSpPr txBox="1"/>
          <p:nvPr/>
        </p:nvSpPr>
        <p:spPr>
          <a:xfrm>
            <a:off x="10557561" y="2993581"/>
            <a:ext cx="609603" cy="58477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8000"/>
              <a:buFont typeface="Twentieth Century"/>
              <a:buNone/>
            </a:pPr>
            <a:r>
              <a:rPr b="0" i="0" lang="en-GB" sz="8000" u="none" cap="none" strike="noStrike">
                <a:solidFill>
                  <a:srgbClr val="FFFFFF"/>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8" name="Shape 108"/>
        <p:cNvGrpSpPr/>
        <p:nvPr/>
      </p:nvGrpSpPr>
      <p:grpSpPr>
        <a:xfrm>
          <a:off x="0" y="0"/>
          <a:ext cx="0" cy="0"/>
          <a:chOff x="0" y="0"/>
          <a:chExt cx="0" cy="0"/>
        </a:xfrm>
      </p:grpSpPr>
      <p:pic>
        <p:nvPicPr>
          <p:cNvPr descr="Droplets-HD-Content-R1d.png" id="109" name="Google Shape;109;p14"/>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110" name="Google Shape;110;p14"/>
          <p:cNvSpPr txBox="1"/>
          <p:nvPr>
            <p:ph type="title"/>
          </p:nvPr>
        </p:nvSpPr>
        <p:spPr>
          <a:xfrm>
            <a:off x="913778" y="2138717"/>
            <a:ext cx="10364449" cy="2511838"/>
          </a:xfrm>
          <a:prstGeom prst="rect">
            <a:avLst/>
          </a:prstGeom>
          <a:noFill/>
          <a:ln>
            <a:noFill/>
          </a:ln>
        </p:spPr>
        <p:txBody>
          <a:bodyPr anchorCtr="1" anchor="b" bIns="45700" lIns="91425" spcFirstLastPara="1" rIns="91425" wrap="square" tIns="45700">
            <a:normAutofit/>
          </a:bodyPr>
          <a:lstStyle>
            <a:lvl1pPr lvl="0" algn="ctr">
              <a:lnSpc>
                <a:spcPct val="90000"/>
              </a:lnSpc>
              <a:spcBef>
                <a:spcPts val="0"/>
              </a:spcBef>
              <a:spcAft>
                <a:spcPts val="0"/>
              </a:spcAft>
              <a:buClr>
                <a:srgbClr val="FFFFFF"/>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4"/>
          <p:cNvSpPr txBox="1"/>
          <p:nvPr>
            <p:ph idx="1" type="body"/>
          </p:nvPr>
        </p:nvSpPr>
        <p:spPr>
          <a:xfrm>
            <a:off x="913778" y="4662333"/>
            <a:ext cx="10364449" cy="1140640"/>
          </a:xfrm>
          <a:prstGeom prst="rect">
            <a:avLst/>
          </a:prstGeom>
          <a:noFill/>
          <a:ln>
            <a:noFill/>
          </a:ln>
        </p:spPr>
        <p:txBody>
          <a:bodyPr anchorCtr="1"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4"/>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4"/>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15" name="Shape 115"/>
        <p:cNvGrpSpPr/>
        <p:nvPr/>
      </p:nvGrpSpPr>
      <p:grpSpPr>
        <a:xfrm>
          <a:off x="0" y="0"/>
          <a:ext cx="0" cy="0"/>
          <a:chOff x="0" y="0"/>
          <a:chExt cx="0" cy="0"/>
        </a:xfrm>
      </p:grpSpPr>
      <p:pic>
        <p:nvPicPr>
          <p:cNvPr descr="Droplets-HD-Content-R1d.png" id="116" name="Google Shape;116;p15"/>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117" name="Google Shape;117;p15"/>
          <p:cNvSpPr txBox="1"/>
          <p:nvPr>
            <p:ph type="title"/>
          </p:nvPr>
        </p:nvSpPr>
        <p:spPr>
          <a:xfrm>
            <a:off x="913778" y="609603"/>
            <a:ext cx="10364449" cy="1605092"/>
          </a:xfrm>
          <a:prstGeom prst="rect">
            <a:avLst/>
          </a:prstGeom>
          <a:noFill/>
          <a:ln>
            <a:noFill/>
          </a:ln>
        </p:spPr>
        <p:txBody>
          <a:bodyPr anchorCtr="1" anchor="ctr" bIns="45700" lIns="91425" spcFirstLastPara="1" rIns="91425" wrap="square" tIns="45700">
            <a:normAutofit/>
          </a:bodyPr>
          <a:lstStyle>
            <a:lvl1pPr lvl="0" algn="ctr">
              <a:lnSpc>
                <a:spcPct val="90000"/>
              </a:lnSpc>
              <a:spcBef>
                <a:spcPts val="0"/>
              </a:spcBef>
              <a:spcAft>
                <a:spcPts val="0"/>
              </a:spcAft>
              <a:buClr>
                <a:srgbClr val="FFFFFF"/>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5"/>
          <p:cNvSpPr txBox="1"/>
          <p:nvPr>
            <p:ph idx="1" type="body"/>
          </p:nvPr>
        </p:nvSpPr>
        <p:spPr>
          <a:xfrm>
            <a:off x="913778" y="2367088"/>
            <a:ext cx="3298972" cy="576264"/>
          </a:xfrm>
          <a:prstGeom prst="rect">
            <a:avLst/>
          </a:prstGeom>
          <a:noFill/>
          <a:ln>
            <a:noFill/>
          </a:ln>
        </p:spPr>
        <p:txBody>
          <a:bodyPr anchorCtr="1" anchor="b" bIns="45700" lIns="91425" spcFirstLastPara="1" rIns="91425" wrap="square" tIns="45700">
            <a:noAutofit/>
          </a:bodyPr>
          <a:lstStyle>
            <a:lvl1pPr indent="-228600" lvl="0" marL="457200" algn="ctr">
              <a:lnSpc>
                <a:spcPct val="85000"/>
              </a:lnSpc>
              <a:spcBef>
                <a:spcPts val="1000"/>
              </a:spcBef>
              <a:spcAft>
                <a:spcPts val="0"/>
              </a:spcAft>
              <a:buSzPts val="2400"/>
              <a:buNone/>
              <a:defRPr sz="24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5"/>
          <p:cNvSpPr txBox="1"/>
          <p:nvPr>
            <p:ph idx="2" type="body"/>
          </p:nvPr>
        </p:nvSpPr>
        <p:spPr>
          <a:xfrm>
            <a:off x="913778" y="2943353"/>
            <a:ext cx="3298972" cy="2847843"/>
          </a:xfrm>
          <a:prstGeom prst="rect">
            <a:avLst/>
          </a:prstGeom>
          <a:noFill/>
          <a:ln>
            <a:noFill/>
          </a:ln>
        </p:spPr>
        <p:txBody>
          <a:bodyPr anchorCtr="1"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15"/>
          <p:cNvSpPr txBox="1"/>
          <p:nvPr>
            <p:ph idx="3" type="body"/>
          </p:nvPr>
        </p:nvSpPr>
        <p:spPr>
          <a:xfrm>
            <a:off x="4452387" y="2367088"/>
            <a:ext cx="3291519" cy="576264"/>
          </a:xfrm>
          <a:prstGeom prst="rect">
            <a:avLst/>
          </a:prstGeom>
          <a:noFill/>
          <a:ln>
            <a:noFill/>
          </a:ln>
        </p:spPr>
        <p:txBody>
          <a:bodyPr anchorCtr="1" anchor="b" bIns="45700" lIns="91425" spcFirstLastPara="1" rIns="91425" wrap="square" tIns="45700">
            <a:noAutofit/>
          </a:bodyPr>
          <a:lstStyle>
            <a:lvl1pPr indent="-228600" lvl="0" marL="457200" algn="ctr">
              <a:lnSpc>
                <a:spcPct val="85000"/>
              </a:lnSpc>
              <a:spcBef>
                <a:spcPts val="1000"/>
              </a:spcBef>
              <a:spcAft>
                <a:spcPts val="0"/>
              </a:spcAft>
              <a:buSzPts val="2400"/>
              <a:buNone/>
              <a:defRPr sz="24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5"/>
          <p:cNvSpPr txBox="1"/>
          <p:nvPr>
            <p:ph idx="4" type="body"/>
          </p:nvPr>
        </p:nvSpPr>
        <p:spPr>
          <a:xfrm>
            <a:off x="4441350" y="2943353"/>
            <a:ext cx="3303352" cy="2847843"/>
          </a:xfrm>
          <a:prstGeom prst="rect">
            <a:avLst/>
          </a:prstGeom>
          <a:noFill/>
          <a:ln>
            <a:noFill/>
          </a:ln>
        </p:spPr>
        <p:txBody>
          <a:bodyPr anchorCtr="1"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15"/>
          <p:cNvSpPr txBox="1"/>
          <p:nvPr>
            <p:ph idx="5" type="body"/>
          </p:nvPr>
        </p:nvSpPr>
        <p:spPr>
          <a:xfrm>
            <a:off x="7973293" y="2367088"/>
            <a:ext cx="3304925" cy="576264"/>
          </a:xfrm>
          <a:prstGeom prst="rect">
            <a:avLst/>
          </a:prstGeom>
          <a:noFill/>
          <a:ln>
            <a:noFill/>
          </a:ln>
        </p:spPr>
        <p:txBody>
          <a:bodyPr anchorCtr="1" anchor="b" bIns="45700" lIns="91425" spcFirstLastPara="1" rIns="91425" wrap="square" tIns="45700">
            <a:noAutofit/>
          </a:bodyPr>
          <a:lstStyle>
            <a:lvl1pPr indent="-228600" lvl="0" marL="457200" algn="ctr">
              <a:lnSpc>
                <a:spcPct val="85000"/>
              </a:lnSpc>
              <a:spcBef>
                <a:spcPts val="1000"/>
              </a:spcBef>
              <a:spcAft>
                <a:spcPts val="0"/>
              </a:spcAft>
              <a:buSzPts val="2400"/>
              <a:buNone/>
              <a:defRPr sz="24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5"/>
          <p:cNvSpPr txBox="1"/>
          <p:nvPr>
            <p:ph idx="6" type="body"/>
          </p:nvPr>
        </p:nvSpPr>
        <p:spPr>
          <a:xfrm>
            <a:off x="7973293" y="2943353"/>
            <a:ext cx="3304925" cy="2847843"/>
          </a:xfrm>
          <a:prstGeom prst="rect">
            <a:avLst/>
          </a:prstGeom>
          <a:noFill/>
          <a:ln>
            <a:noFill/>
          </a:ln>
        </p:spPr>
        <p:txBody>
          <a:bodyPr anchorCtr="1"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15"/>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5"/>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27" name="Shape 127"/>
        <p:cNvGrpSpPr/>
        <p:nvPr/>
      </p:nvGrpSpPr>
      <p:grpSpPr>
        <a:xfrm>
          <a:off x="0" y="0"/>
          <a:ext cx="0" cy="0"/>
          <a:chOff x="0" y="0"/>
          <a:chExt cx="0" cy="0"/>
        </a:xfrm>
      </p:grpSpPr>
      <p:pic>
        <p:nvPicPr>
          <p:cNvPr descr="Droplets-HD-Content-R1d.png" id="128" name="Google Shape;128;p16"/>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129" name="Google Shape;129;p16"/>
          <p:cNvSpPr txBox="1"/>
          <p:nvPr>
            <p:ph type="title"/>
          </p:nvPr>
        </p:nvSpPr>
        <p:spPr>
          <a:xfrm>
            <a:off x="913778" y="610773"/>
            <a:ext cx="10364449" cy="1603921"/>
          </a:xfrm>
          <a:prstGeom prst="rect">
            <a:avLst/>
          </a:prstGeom>
          <a:noFill/>
          <a:ln>
            <a:noFill/>
          </a:ln>
        </p:spPr>
        <p:txBody>
          <a:bodyPr anchorCtr="1" anchor="ctr" bIns="45700" lIns="91425" spcFirstLastPara="1" rIns="91425" wrap="square" tIns="45700">
            <a:normAutofit/>
          </a:bodyPr>
          <a:lstStyle>
            <a:lvl1pPr lvl="0" algn="ctr">
              <a:lnSpc>
                <a:spcPct val="90000"/>
              </a:lnSpc>
              <a:spcBef>
                <a:spcPts val="0"/>
              </a:spcBef>
              <a:spcAft>
                <a:spcPts val="0"/>
              </a:spcAft>
              <a:buClr>
                <a:srgbClr val="FFFFFF"/>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16"/>
          <p:cNvSpPr txBox="1"/>
          <p:nvPr>
            <p:ph idx="1" type="body"/>
          </p:nvPr>
        </p:nvSpPr>
        <p:spPr>
          <a:xfrm>
            <a:off x="913778" y="4204822"/>
            <a:ext cx="3296412" cy="576264"/>
          </a:xfrm>
          <a:prstGeom prst="rect">
            <a:avLst/>
          </a:prstGeom>
          <a:noFill/>
          <a:ln>
            <a:noFill/>
          </a:ln>
        </p:spPr>
        <p:txBody>
          <a:bodyPr anchorCtr="1" anchor="b" bIns="45700" lIns="91425" spcFirstLastPara="1" rIns="91425" wrap="square" tIns="45700">
            <a:noAutofit/>
          </a:bodyPr>
          <a:lstStyle>
            <a:lvl1pPr indent="-228600" lvl="0" marL="457200" algn="ctr">
              <a:lnSpc>
                <a:spcPct val="85000"/>
              </a:lnSpc>
              <a:spcBef>
                <a:spcPts val="1000"/>
              </a:spcBef>
              <a:spcAft>
                <a:spcPts val="0"/>
              </a:spcAft>
              <a:buSzPts val="2200"/>
              <a:buNone/>
              <a:defRPr sz="22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16"/>
          <p:cNvSpPr/>
          <p:nvPr>
            <p:ph idx="2" type="pic"/>
          </p:nvPr>
        </p:nvSpPr>
        <p:spPr>
          <a:xfrm>
            <a:off x="913778" y="2367088"/>
            <a:ext cx="3296412" cy="1524003"/>
          </a:xfrm>
          <a:prstGeom prst="rect">
            <a:avLst/>
          </a:prstGeom>
          <a:noFill/>
          <a:ln cap="sq" cmpd="sng" w="82550">
            <a:solidFill>
              <a:srgbClr val="939393"/>
            </a:solidFill>
            <a:prstDash val="solid"/>
            <a:miter lim="8000"/>
            <a:headEnd len="sm" w="sm" type="none"/>
            <a:tailEnd len="sm" w="sm" type="none"/>
          </a:ln>
        </p:spPr>
      </p:sp>
      <p:sp>
        <p:nvSpPr>
          <p:cNvPr id="132" name="Google Shape;132;p16"/>
          <p:cNvSpPr txBox="1"/>
          <p:nvPr>
            <p:ph idx="3" type="body"/>
          </p:nvPr>
        </p:nvSpPr>
        <p:spPr>
          <a:xfrm>
            <a:off x="913778" y="4781077"/>
            <a:ext cx="3296412" cy="1010119"/>
          </a:xfrm>
          <a:prstGeom prst="rect">
            <a:avLst/>
          </a:prstGeom>
          <a:noFill/>
          <a:ln>
            <a:noFill/>
          </a:ln>
        </p:spPr>
        <p:txBody>
          <a:bodyPr anchorCtr="1"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16"/>
          <p:cNvSpPr txBox="1"/>
          <p:nvPr>
            <p:ph idx="4" type="body"/>
          </p:nvPr>
        </p:nvSpPr>
        <p:spPr>
          <a:xfrm>
            <a:off x="4442758" y="4204822"/>
            <a:ext cx="3301825" cy="576264"/>
          </a:xfrm>
          <a:prstGeom prst="rect">
            <a:avLst/>
          </a:prstGeom>
          <a:noFill/>
          <a:ln>
            <a:noFill/>
          </a:ln>
        </p:spPr>
        <p:txBody>
          <a:bodyPr anchorCtr="1" anchor="b" bIns="45700" lIns="91425" spcFirstLastPara="1" rIns="91425" wrap="square" tIns="45700">
            <a:noAutofit/>
          </a:bodyPr>
          <a:lstStyle>
            <a:lvl1pPr indent="-228600" lvl="0" marL="457200" algn="ctr">
              <a:lnSpc>
                <a:spcPct val="85000"/>
              </a:lnSpc>
              <a:spcBef>
                <a:spcPts val="1000"/>
              </a:spcBef>
              <a:spcAft>
                <a:spcPts val="0"/>
              </a:spcAft>
              <a:buSzPts val="2200"/>
              <a:buNone/>
              <a:defRPr sz="22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16"/>
          <p:cNvSpPr/>
          <p:nvPr>
            <p:ph idx="5" type="pic"/>
          </p:nvPr>
        </p:nvSpPr>
        <p:spPr>
          <a:xfrm>
            <a:off x="4441350" y="2367088"/>
            <a:ext cx="3303352" cy="1524003"/>
          </a:xfrm>
          <a:prstGeom prst="rect">
            <a:avLst/>
          </a:prstGeom>
          <a:noFill/>
          <a:ln cap="sq" cmpd="sng" w="82550">
            <a:solidFill>
              <a:srgbClr val="939393"/>
            </a:solidFill>
            <a:prstDash val="solid"/>
            <a:miter lim="8000"/>
            <a:headEnd len="sm" w="sm" type="none"/>
            <a:tailEnd len="sm" w="sm" type="none"/>
          </a:ln>
        </p:spPr>
      </p:sp>
      <p:sp>
        <p:nvSpPr>
          <p:cNvPr id="135" name="Google Shape;135;p16"/>
          <p:cNvSpPr txBox="1"/>
          <p:nvPr>
            <p:ph idx="6" type="body"/>
          </p:nvPr>
        </p:nvSpPr>
        <p:spPr>
          <a:xfrm>
            <a:off x="4441350" y="4781077"/>
            <a:ext cx="3303352" cy="1010119"/>
          </a:xfrm>
          <a:prstGeom prst="rect">
            <a:avLst/>
          </a:prstGeom>
          <a:noFill/>
          <a:ln>
            <a:noFill/>
          </a:ln>
        </p:spPr>
        <p:txBody>
          <a:bodyPr anchorCtr="1"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16"/>
          <p:cNvSpPr txBox="1"/>
          <p:nvPr>
            <p:ph idx="7" type="body"/>
          </p:nvPr>
        </p:nvSpPr>
        <p:spPr>
          <a:xfrm>
            <a:off x="7973293" y="4204822"/>
            <a:ext cx="3300682" cy="576264"/>
          </a:xfrm>
          <a:prstGeom prst="rect">
            <a:avLst/>
          </a:prstGeom>
          <a:noFill/>
          <a:ln>
            <a:noFill/>
          </a:ln>
        </p:spPr>
        <p:txBody>
          <a:bodyPr anchorCtr="1" anchor="b" bIns="45700" lIns="91425" spcFirstLastPara="1" rIns="91425" wrap="square" tIns="45700">
            <a:noAutofit/>
          </a:bodyPr>
          <a:lstStyle>
            <a:lvl1pPr indent="-228600" lvl="0" marL="457200" algn="ctr">
              <a:lnSpc>
                <a:spcPct val="85000"/>
              </a:lnSpc>
              <a:spcBef>
                <a:spcPts val="1000"/>
              </a:spcBef>
              <a:spcAft>
                <a:spcPts val="0"/>
              </a:spcAft>
              <a:buSzPts val="2200"/>
              <a:buNone/>
              <a:defRPr sz="22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16"/>
          <p:cNvSpPr/>
          <p:nvPr>
            <p:ph idx="8" type="pic"/>
          </p:nvPr>
        </p:nvSpPr>
        <p:spPr>
          <a:xfrm>
            <a:off x="7973293" y="2367088"/>
            <a:ext cx="3304925" cy="1524003"/>
          </a:xfrm>
          <a:prstGeom prst="rect">
            <a:avLst/>
          </a:prstGeom>
          <a:noFill/>
          <a:ln cap="sq" cmpd="sng" w="82550">
            <a:solidFill>
              <a:srgbClr val="939393"/>
            </a:solidFill>
            <a:prstDash val="solid"/>
            <a:miter lim="8000"/>
            <a:headEnd len="sm" w="sm" type="none"/>
            <a:tailEnd len="sm" w="sm" type="none"/>
          </a:ln>
        </p:spPr>
      </p:sp>
      <p:sp>
        <p:nvSpPr>
          <p:cNvPr id="138" name="Google Shape;138;p16"/>
          <p:cNvSpPr txBox="1"/>
          <p:nvPr>
            <p:ph idx="9" type="body"/>
          </p:nvPr>
        </p:nvSpPr>
        <p:spPr>
          <a:xfrm>
            <a:off x="7973174" y="4781077"/>
            <a:ext cx="3305053" cy="1010119"/>
          </a:xfrm>
          <a:prstGeom prst="rect">
            <a:avLst/>
          </a:prstGeom>
          <a:noFill/>
          <a:ln>
            <a:noFill/>
          </a:ln>
        </p:spPr>
        <p:txBody>
          <a:bodyPr anchorCtr="1"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16"/>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6"/>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6"/>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2" name="Shape 142"/>
        <p:cNvGrpSpPr/>
        <p:nvPr/>
      </p:nvGrpSpPr>
      <p:grpSpPr>
        <a:xfrm>
          <a:off x="0" y="0"/>
          <a:ext cx="0" cy="0"/>
          <a:chOff x="0" y="0"/>
          <a:chExt cx="0" cy="0"/>
        </a:xfrm>
      </p:grpSpPr>
      <p:pic>
        <p:nvPicPr>
          <p:cNvPr descr="Droplets-HD-Content-R1d.png" id="143" name="Google Shape;143;p17"/>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144" name="Google Shape;144;p17"/>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lvl1pPr lvl="0" algn="ctr">
              <a:lnSpc>
                <a:spcPct val="90000"/>
              </a:lnSpc>
              <a:spcBef>
                <a:spcPts val="0"/>
              </a:spcBef>
              <a:spcAft>
                <a:spcPts val="0"/>
              </a:spcAft>
              <a:buClr>
                <a:srgbClr val="FFFFFF"/>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17"/>
          <p:cNvSpPr txBox="1"/>
          <p:nvPr>
            <p:ph idx="1" type="body"/>
          </p:nvPr>
        </p:nvSpPr>
        <p:spPr>
          <a:xfrm rot="5400000">
            <a:off x="4383949" y="-1103083"/>
            <a:ext cx="3424107" cy="10364449"/>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a:lvl1pPr>
            <a:lvl2pPr indent="-342900" lvl="1" marL="914400" algn="l">
              <a:lnSpc>
                <a:spcPct val="120000"/>
              </a:lnSpc>
              <a:spcBef>
                <a:spcPts val="500"/>
              </a:spcBef>
              <a:spcAft>
                <a:spcPts val="0"/>
              </a:spcAft>
              <a:buSzPts val="1800"/>
              <a:buChar char="•"/>
              <a:defRPr/>
            </a:lvl2pPr>
            <a:lvl3pPr indent="-330200" lvl="2" marL="1371600" algn="l">
              <a:lnSpc>
                <a:spcPct val="120000"/>
              </a:lnSpc>
              <a:spcBef>
                <a:spcPts val="500"/>
              </a:spcBef>
              <a:spcAft>
                <a:spcPts val="0"/>
              </a:spcAft>
              <a:buSzPts val="16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17"/>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7"/>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7"/>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pic>
        <p:nvPicPr>
          <p:cNvPr descr="Droplets-HD-Content-R1d.png" id="150" name="Google Shape;150;p18"/>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151" name="Google Shape;151;p18"/>
          <p:cNvSpPr txBox="1"/>
          <p:nvPr>
            <p:ph type="title"/>
          </p:nvPr>
        </p:nvSpPr>
        <p:spPr>
          <a:xfrm rot="5400000">
            <a:off x="7410764" y="1923742"/>
            <a:ext cx="5181603" cy="25533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18"/>
          <p:cNvSpPr txBox="1"/>
          <p:nvPr>
            <p:ph idx="1" type="body"/>
          </p:nvPr>
        </p:nvSpPr>
        <p:spPr>
          <a:xfrm rot="5400000">
            <a:off x="2152337" y="-628956"/>
            <a:ext cx="5181603" cy="7658721"/>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a:lvl1pPr>
            <a:lvl2pPr indent="-342900" lvl="1" marL="914400" algn="l">
              <a:lnSpc>
                <a:spcPct val="120000"/>
              </a:lnSpc>
              <a:spcBef>
                <a:spcPts val="500"/>
              </a:spcBef>
              <a:spcAft>
                <a:spcPts val="0"/>
              </a:spcAft>
              <a:buSzPts val="1800"/>
              <a:buChar char="•"/>
              <a:defRPr/>
            </a:lvl2pPr>
            <a:lvl3pPr indent="-330200" lvl="2" marL="1371600" algn="l">
              <a:lnSpc>
                <a:spcPct val="120000"/>
              </a:lnSpc>
              <a:spcBef>
                <a:spcPts val="500"/>
              </a:spcBef>
              <a:spcAft>
                <a:spcPts val="0"/>
              </a:spcAft>
              <a:buSzPts val="16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18"/>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8"/>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8"/>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pic>
        <p:nvPicPr>
          <p:cNvPr descr="Droplets-HD-Content-R1d.png" id="25" name="Google Shape;25;p3"/>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26" name="Google Shape;26;p3"/>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lvl1pPr lvl="0" algn="ctr">
              <a:lnSpc>
                <a:spcPct val="90000"/>
              </a:lnSpc>
              <a:spcBef>
                <a:spcPts val="0"/>
              </a:spcBef>
              <a:spcAft>
                <a:spcPts val="0"/>
              </a:spcAft>
              <a:buClr>
                <a:srgbClr val="FFFFFF"/>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
          <p:cNvSpPr txBox="1"/>
          <p:nvPr>
            <p:ph idx="1" type="body"/>
          </p:nvPr>
        </p:nvSpPr>
        <p:spPr>
          <a:xfrm>
            <a:off x="913778" y="2367088"/>
            <a:ext cx="10363827" cy="3424107"/>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a:lvl1pPr>
            <a:lvl2pPr indent="-342900" lvl="1" marL="914400" algn="l">
              <a:lnSpc>
                <a:spcPct val="120000"/>
              </a:lnSpc>
              <a:spcBef>
                <a:spcPts val="500"/>
              </a:spcBef>
              <a:spcAft>
                <a:spcPts val="0"/>
              </a:spcAft>
              <a:buSzPts val="1800"/>
              <a:buChar char="•"/>
              <a:defRPr/>
            </a:lvl2pPr>
            <a:lvl3pPr indent="-330200" lvl="2" marL="1371600" algn="l">
              <a:lnSpc>
                <a:spcPct val="120000"/>
              </a:lnSpc>
              <a:spcBef>
                <a:spcPts val="500"/>
              </a:spcBef>
              <a:spcAft>
                <a:spcPts val="0"/>
              </a:spcAft>
              <a:buSzPts val="16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pic>
        <p:nvPicPr>
          <p:cNvPr descr="Droplets-HD-Content-R1d.png" id="32" name="Google Shape;32;p4"/>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33" name="Google Shape;33;p4"/>
          <p:cNvSpPr txBox="1"/>
          <p:nvPr>
            <p:ph type="title"/>
          </p:nvPr>
        </p:nvSpPr>
        <p:spPr>
          <a:xfrm>
            <a:off x="913778" y="828565"/>
            <a:ext cx="10351748" cy="2736817"/>
          </a:xfrm>
          <a:prstGeom prst="rect">
            <a:avLst/>
          </a:prstGeom>
          <a:noFill/>
          <a:ln>
            <a:noFill/>
          </a:ln>
        </p:spPr>
        <p:txBody>
          <a:bodyPr anchorCtr="1" anchor="b" bIns="45700" lIns="91425" spcFirstLastPara="1" rIns="91425" wrap="square" tIns="45700">
            <a:normAutofit/>
          </a:bodyPr>
          <a:lstStyle>
            <a:lvl1pPr lvl="0" algn="ctr">
              <a:lnSpc>
                <a:spcPct val="90000"/>
              </a:lnSpc>
              <a:spcBef>
                <a:spcPts val="0"/>
              </a:spcBef>
              <a:spcAft>
                <a:spcPts val="0"/>
              </a:spcAft>
              <a:buClr>
                <a:srgbClr val="FFFFFF"/>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 type="body"/>
          </p:nvPr>
        </p:nvSpPr>
        <p:spPr>
          <a:xfrm>
            <a:off x="913778" y="3657453"/>
            <a:ext cx="10351748" cy="1368180"/>
          </a:xfrm>
          <a:prstGeom prst="rect">
            <a:avLst/>
          </a:prstGeom>
          <a:noFill/>
          <a:ln>
            <a:noFill/>
          </a:ln>
        </p:spPr>
        <p:txBody>
          <a:bodyPr anchorCtr="1" anchor="t" bIns="45700" lIns="91425" spcFirstLastPara="1" rIns="91425" wrap="square" tIns="45700">
            <a:normAutofit/>
          </a:bodyPr>
          <a:lstStyle>
            <a:lvl1pPr indent="-228600" lvl="0" marL="457200" algn="ctr">
              <a:lnSpc>
                <a:spcPct val="120000"/>
              </a:lnSpc>
              <a:spcBef>
                <a:spcPts val="1000"/>
              </a:spcBef>
              <a:spcAft>
                <a:spcPts val="0"/>
              </a:spcAft>
              <a:buSzPts val="2000"/>
              <a:buNone/>
              <a:defRPr>
                <a:solidFill>
                  <a:srgbClr val="BFBFBF"/>
                </a:solidFill>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4"/>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pic>
        <p:nvPicPr>
          <p:cNvPr descr="Droplets-HD-Content-R1d.png" id="39" name="Google Shape;39;p5"/>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40" name="Google Shape;40;p5"/>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lvl1pPr lvl="0" algn="ctr">
              <a:lnSpc>
                <a:spcPct val="90000"/>
              </a:lnSpc>
              <a:spcBef>
                <a:spcPts val="0"/>
              </a:spcBef>
              <a:spcAft>
                <a:spcPts val="0"/>
              </a:spcAft>
              <a:buClr>
                <a:srgbClr val="FFFFFF"/>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idx="1" type="body"/>
          </p:nvPr>
        </p:nvSpPr>
        <p:spPr>
          <a:xfrm>
            <a:off x="913778" y="2367088"/>
            <a:ext cx="5106027" cy="3424107"/>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a:lvl1pPr>
            <a:lvl2pPr indent="-342900" lvl="1" marL="914400" algn="l">
              <a:lnSpc>
                <a:spcPct val="120000"/>
              </a:lnSpc>
              <a:spcBef>
                <a:spcPts val="500"/>
              </a:spcBef>
              <a:spcAft>
                <a:spcPts val="0"/>
              </a:spcAft>
              <a:buSzPts val="1800"/>
              <a:buChar char="•"/>
              <a:defRPr/>
            </a:lvl2pPr>
            <a:lvl3pPr indent="-330200" lvl="2" marL="1371600" algn="l">
              <a:lnSpc>
                <a:spcPct val="120000"/>
              </a:lnSpc>
              <a:spcBef>
                <a:spcPts val="500"/>
              </a:spcBef>
              <a:spcAft>
                <a:spcPts val="0"/>
              </a:spcAft>
              <a:buSzPts val="16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
          <p:cNvSpPr txBox="1"/>
          <p:nvPr>
            <p:ph idx="2" type="body"/>
          </p:nvPr>
        </p:nvSpPr>
        <p:spPr>
          <a:xfrm>
            <a:off x="6172200" y="2367088"/>
            <a:ext cx="5105396" cy="3424107"/>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a:lvl1pPr>
            <a:lvl2pPr indent="-342900" lvl="1" marL="914400" algn="l">
              <a:lnSpc>
                <a:spcPct val="120000"/>
              </a:lnSpc>
              <a:spcBef>
                <a:spcPts val="500"/>
              </a:spcBef>
              <a:spcAft>
                <a:spcPts val="0"/>
              </a:spcAft>
              <a:buSzPts val="1800"/>
              <a:buChar char="•"/>
              <a:defRPr/>
            </a:lvl2pPr>
            <a:lvl3pPr indent="-330200" lvl="2" marL="1371600" algn="l">
              <a:lnSpc>
                <a:spcPct val="120000"/>
              </a:lnSpc>
              <a:spcBef>
                <a:spcPts val="500"/>
              </a:spcBef>
              <a:spcAft>
                <a:spcPts val="0"/>
              </a:spcAft>
              <a:buSzPts val="16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pic>
        <p:nvPicPr>
          <p:cNvPr descr="Droplets-HD-Content-R1d.png" id="47" name="Google Shape;47;p6"/>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48" name="Google Shape;48;p6"/>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lvl1pPr lvl="0" algn="ctr">
              <a:lnSpc>
                <a:spcPct val="90000"/>
              </a:lnSpc>
              <a:spcBef>
                <a:spcPts val="0"/>
              </a:spcBef>
              <a:spcAft>
                <a:spcPts val="0"/>
              </a:spcAft>
              <a:buClr>
                <a:srgbClr val="FFFFFF"/>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6"/>
          <p:cNvSpPr txBox="1"/>
          <p:nvPr>
            <p:ph idx="1" type="body"/>
          </p:nvPr>
        </p:nvSpPr>
        <p:spPr>
          <a:xfrm>
            <a:off x="1146328" y="2371020"/>
            <a:ext cx="4873477" cy="679993"/>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sz="26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
          <p:cNvSpPr txBox="1"/>
          <p:nvPr>
            <p:ph idx="2" type="body"/>
          </p:nvPr>
        </p:nvSpPr>
        <p:spPr>
          <a:xfrm>
            <a:off x="913778" y="3051014"/>
            <a:ext cx="5106027" cy="2740182"/>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a:lvl1pPr>
            <a:lvl2pPr indent="-342900" lvl="1" marL="914400" algn="l">
              <a:lnSpc>
                <a:spcPct val="120000"/>
              </a:lnSpc>
              <a:spcBef>
                <a:spcPts val="500"/>
              </a:spcBef>
              <a:spcAft>
                <a:spcPts val="0"/>
              </a:spcAft>
              <a:buSzPts val="1800"/>
              <a:buChar char="•"/>
              <a:defRPr/>
            </a:lvl2pPr>
            <a:lvl3pPr indent="-330200" lvl="2" marL="1371600" algn="l">
              <a:lnSpc>
                <a:spcPct val="120000"/>
              </a:lnSpc>
              <a:spcBef>
                <a:spcPts val="500"/>
              </a:spcBef>
              <a:spcAft>
                <a:spcPts val="0"/>
              </a:spcAft>
              <a:buSzPts val="16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
          <p:cNvSpPr txBox="1"/>
          <p:nvPr>
            <p:ph idx="3" type="body"/>
          </p:nvPr>
        </p:nvSpPr>
        <p:spPr>
          <a:xfrm>
            <a:off x="6396420" y="2371020"/>
            <a:ext cx="4881807" cy="679993"/>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sz="26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
          <p:cNvSpPr txBox="1"/>
          <p:nvPr>
            <p:ph idx="4" type="body"/>
          </p:nvPr>
        </p:nvSpPr>
        <p:spPr>
          <a:xfrm>
            <a:off x="6172200" y="3051014"/>
            <a:ext cx="5105396" cy="2740182"/>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a:lvl1pPr>
            <a:lvl2pPr indent="-342900" lvl="1" marL="914400" algn="l">
              <a:lnSpc>
                <a:spcPct val="120000"/>
              </a:lnSpc>
              <a:spcBef>
                <a:spcPts val="500"/>
              </a:spcBef>
              <a:spcAft>
                <a:spcPts val="0"/>
              </a:spcAft>
              <a:buSzPts val="1800"/>
              <a:buChar char="•"/>
              <a:defRPr/>
            </a:lvl2pPr>
            <a:lvl3pPr indent="-330200" lvl="2" marL="1371600" algn="l">
              <a:lnSpc>
                <a:spcPct val="120000"/>
              </a:lnSpc>
              <a:spcBef>
                <a:spcPts val="500"/>
              </a:spcBef>
              <a:spcAft>
                <a:spcPts val="0"/>
              </a:spcAft>
              <a:buSzPts val="16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6"/>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pic>
        <p:nvPicPr>
          <p:cNvPr descr="Droplets-HD-Content-R1d.png" id="57" name="Google Shape;57;p7"/>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58" name="Google Shape;58;p7"/>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lvl1pPr lvl="0" algn="ctr">
              <a:lnSpc>
                <a:spcPct val="90000"/>
              </a:lnSpc>
              <a:spcBef>
                <a:spcPts val="0"/>
              </a:spcBef>
              <a:spcAft>
                <a:spcPts val="0"/>
              </a:spcAft>
              <a:buClr>
                <a:srgbClr val="FFFFFF"/>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7"/>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pic>
        <p:nvPicPr>
          <p:cNvPr descr="Droplets-HD-Content-R1d.png" id="63" name="Google Shape;63;p8"/>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64" name="Google Shape;64;p8"/>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pic>
        <p:nvPicPr>
          <p:cNvPr descr="Droplets-HD-Content-R1d.png" id="68" name="Google Shape;68;p9"/>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69" name="Google Shape;69;p9"/>
          <p:cNvSpPr txBox="1"/>
          <p:nvPr>
            <p:ph type="title"/>
          </p:nvPr>
        </p:nvSpPr>
        <p:spPr>
          <a:xfrm>
            <a:off x="913778" y="609603"/>
            <a:ext cx="3935687" cy="2023256"/>
          </a:xfrm>
          <a:prstGeom prst="rect">
            <a:avLst/>
          </a:prstGeom>
          <a:noFill/>
          <a:ln>
            <a:noFill/>
          </a:ln>
        </p:spPr>
        <p:txBody>
          <a:bodyPr anchorCtr="1" anchor="b" bIns="45700" lIns="91425" spcFirstLastPara="1" rIns="91425" wrap="square" tIns="45700">
            <a:normAutofit/>
          </a:bodyPr>
          <a:lstStyle>
            <a:lvl1pPr lvl="0" algn="ctr">
              <a:lnSpc>
                <a:spcPct val="90000"/>
              </a:lnSpc>
              <a:spcBef>
                <a:spcPts val="0"/>
              </a:spcBef>
              <a:spcAft>
                <a:spcPts val="0"/>
              </a:spcAft>
              <a:buClr>
                <a:srgbClr val="FFFFFF"/>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9"/>
          <p:cNvSpPr txBox="1"/>
          <p:nvPr>
            <p:ph idx="1" type="body"/>
          </p:nvPr>
        </p:nvSpPr>
        <p:spPr>
          <a:xfrm>
            <a:off x="5078065" y="609603"/>
            <a:ext cx="6200162" cy="5181603"/>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a:lvl1pPr>
            <a:lvl2pPr indent="-342900" lvl="1" marL="914400" algn="l">
              <a:lnSpc>
                <a:spcPct val="120000"/>
              </a:lnSpc>
              <a:spcBef>
                <a:spcPts val="500"/>
              </a:spcBef>
              <a:spcAft>
                <a:spcPts val="0"/>
              </a:spcAft>
              <a:buSzPts val="1800"/>
              <a:buChar char="•"/>
              <a:defRPr/>
            </a:lvl2pPr>
            <a:lvl3pPr indent="-330200" lvl="2" marL="1371600" algn="l">
              <a:lnSpc>
                <a:spcPct val="120000"/>
              </a:lnSpc>
              <a:spcBef>
                <a:spcPts val="500"/>
              </a:spcBef>
              <a:spcAft>
                <a:spcPts val="0"/>
              </a:spcAft>
              <a:buSzPts val="1600"/>
              <a:buChar char="•"/>
              <a:defRPr/>
            </a:lvl3pPr>
            <a:lvl4pPr indent="-317500" lvl="3" marL="1828800" algn="l">
              <a:lnSpc>
                <a:spcPct val="120000"/>
              </a:lnSpc>
              <a:spcBef>
                <a:spcPts val="500"/>
              </a:spcBef>
              <a:spcAft>
                <a:spcPts val="0"/>
              </a:spcAft>
              <a:buSzPts val="1400"/>
              <a:buChar char="•"/>
              <a:defRPr/>
            </a:lvl4pPr>
            <a:lvl5pPr indent="-317500" lvl="4" marL="2286000" algn="l">
              <a:lnSpc>
                <a:spcPct val="120000"/>
              </a:lnSpc>
              <a:spcBef>
                <a:spcPts val="500"/>
              </a:spcBef>
              <a:spcAft>
                <a:spcPts val="0"/>
              </a:spcAft>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9"/>
          <p:cNvSpPr txBox="1"/>
          <p:nvPr>
            <p:ph idx="2" type="body"/>
          </p:nvPr>
        </p:nvSpPr>
        <p:spPr>
          <a:xfrm>
            <a:off x="913778" y="2632850"/>
            <a:ext cx="3935687" cy="3158346"/>
          </a:xfrm>
          <a:prstGeom prst="rect">
            <a:avLst/>
          </a:prstGeom>
          <a:noFill/>
          <a:ln>
            <a:noFill/>
          </a:ln>
        </p:spPr>
        <p:txBody>
          <a:bodyPr anchorCtr="1"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9"/>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pic>
        <p:nvPicPr>
          <p:cNvPr descr="Droplets-HD-Content-R1d.png" id="76" name="Google Shape;76;p10"/>
          <p:cNvPicPr preferRelativeResize="0"/>
          <p:nvPr/>
        </p:nvPicPr>
        <p:blipFill rotWithShape="1">
          <a:blip r:embed="rId2">
            <a:alphaModFix/>
          </a:blip>
          <a:srcRect b="0" l="0" r="0" t="0"/>
          <a:stretch/>
        </p:blipFill>
        <p:spPr>
          <a:xfrm>
            <a:off x="0" y="0"/>
            <a:ext cx="12191996" cy="6858000"/>
          </a:xfrm>
          <a:prstGeom prst="rect">
            <a:avLst/>
          </a:prstGeom>
          <a:noFill/>
          <a:ln>
            <a:noFill/>
          </a:ln>
        </p:spPr>
      </p:pic>
      <p:sp>
        <p:nvSpPr>
          <p:cNvPr id="77" name="Google Shape;77;p10"/>
          <p:cNvSpPr txBox="1"/>
          <p:nvPr>
            <p:ph type="title"/>
          </p:nvPr>
        </p:nvSpPr>
        <p:spPr>
          <a:xfrm>
            <a:off x="913778" y="609603"/>
            <a:ext cx="5934968" cy="2023256"/>
          </a:xfrm>
          <a:prstGeom prst="rect">
            <a:avLst/>
          </a:prstGeom>
          <a:noFill/>
          <a:ln>
            <a:noFill/>
          </a:ln>
        </p:spPr>
        <p:txBody>
          <a:bodyPr anchorCtr="1" anchor="b" bIns="45700" lIns="91425" spcFirstLastPara="1" rIns="91425" wrap="square" tIns="45700">
            <a:normAutofit/>
          </a:bodyPr>
          <a:lstStyle>
            <a:lvl1pPr lvl="0" algn="ctr">
              <a:lnSpc>
                <a:spcPct val="90000"/>
              </a:lnSpc>
              <a:spcBef>
                <a:spcPts val="0"/>
              </a:spcBef>
              <a:spcAft>
                <a:spcPts val="0"/>
              </a:spcAft>
              <a:buClr>
                <a:srgbClr val="FFFFFF"/>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0"/>
          <p:cNvSpPr/>
          <p:nvPr>
            <p:ph idx="2" type="pic"/>
          </p:nvPr>
        </p:nvSpPr>
        <p:spPr>
          <a:xfrm>
            <a:off x="7424799" y="609603"/>
            <a:ext cx="3255355" cy="5181603"/>
          </a:xfrm>
          <a:prstGeom prst="rect">
            <a:avLst/>
          </a:prstGeom>
          <a:noFill/>
          <a:ln cap="sq" cmpd="sng" w="82550">
            <a:solidFill>
              <a:srgbClr val="939393"/>
            </a:solidFill>
            <a:prstDash val="solid"/>
            <a:miter lim="8000"/>
            <a:headEnd len="sm" w="sm" type="none"/>
            <a:tailEnd len="sm" w="sm" type="none"/>
          </a:ln>
        </p:spPr>
      </p:sp>
      <p:sp>
        <p:nvSpPr>
          <p:cNvPr id="79" name="Google Shape;79;p10"/>
          <p:cNvSpPr txBox="1"/>
          <p:nvPr>
            <p:ph idx="1" type="body"/>
          </p:nvPr>
        </p:nvSpPr>
        <p:spPr>
          <a:xfrm>
            <a:off x="913796" y="2632850"/>
            <a:ext cx="5934949" cy="3158346"/>
          </a:xfrm>
          <a:prstGeom prst="rect">
            <a:avLst/>
          </a:prstGeom>
          <a:noFill/>
          <a:ln>
            <a:noFill/>
          </a:ln>
        </p:spPr>
        <p:txBody>
          <a:bodyPr anchorCtr="1"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0"/>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FFFFFF"/>
              </a:buClr>
              <a:buSzPts val="1000"/>
              <a:buFont typeface="Twentieth Centur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Twentieth Century"/>
              <a:buNone/>
              <a:defRPr/>
            </a:lvl1pPr>
            <a:lvl2pPr indent="0" lvl="1" marL="0" marR="0" algn="r">
              <a:lnSpc>
                <a:spcPct val="100000"/>
              </a:lnSpc>
              <a:spcBef>
                <a:spcPts val="0"/>
              </a:spcBef>
              <a:spcAft>
                <a:spcPts val="0"/>
              </a:spcAft>
              <a:buClr>
                <a:srgbClr val="FFFFFF"/>
              </a:buClr>
              <a:buSzPts val="1000"/>
              <a:buFont typeface="Twentieth Century"/>
              <a:buNone/>
              <a:defRPr/>
            </a:lvl2pPr>
            <a:lvl3pPr indent="0" lvl="2" marL="0" marR="0" algn="r">
              <a:lnSpc>
                <a:spcPct val="100000"/>
              </a:lnSpc>
              <a:spcBef>
                <a:spcPts val="0"/>
              </a:spcBef>
              <a:spcAft>
                <a:spcPts val="0"/>
              </a:spcAft>
              <a:buClr>
                <a:srgbClr val="FFFFFF"/>
              </a:buClr>
              <a:buSzPts val="1000"/>
              <a:buFont typeface="Twentieth Century"/>
              <a:buNone/>
              <a:defRPr/>
            </a:lvl3pPr>
            <a:lvl4pPr indent="0" lvl="3" marL="0" marR="0" algn="r">
              <a:lnSpc>
                <a:spcPct val="100000"/>
              </a:lnSpc>
              <a:spcBef>
                <a:spcPts val="0"/>
              </a:spcBef>
              <a:spcAft>
                <a:spcPts val="0"/>
              </a:spcAft>
              <a:buClr>
                <a:srgbClr val="FFFFFF"/>
              </a:buClr>
              <a:buSzPts val="1000"/>
              <a:buFont typeface="Twentieth Century"/>
              <a:buNone/>
              <a:defRPr/>
            </a:lvl4pPr>
            <a:lvl5pPr indent="0" lvl="4" marL="0" marR="0" algn="r">
              <a:lnSpc>
                <a:spcPct val="100000"/>
              </a:lnSpc>
              <a:spcBef>
                <a:spcPts val="0"/>
              </a:spcBef>
              <a:spcAft>
                <a:spcPts val="0"/>
              </a:spcAft>
              <a:buClr>
                <a:srgbClr val="FFFFFF"/>
              </a:buClr>
              <a:buSzPts val="1000"/>
              <a:buFont typeface="Twentieth Century"/>
              <a:buNone/>
              <a:defRPr/>
            </a:lvl5pPr>
            <a:lvl6pPr indent="0" lvl="5" marL="0" marR="0" algn="r">
              <a:lnSpc>
                <a:spcPct val="100000"/>
              </a:lnSpc>
              <a:spcBef>
                <a:spcPts val="0"/>
              </a:spcBef>
              <a:spcAft>
                <a:spcPts val="0"/>
              </a:spcAft>
              <a:buClr>
                <a:srgbClr val="FFFFFF"/>
              </a:buClr>
              <a:buSzPts val="1000"/>
              <a:buFont typeface="Twentieth Century"/>
              <a:buNone/>
              <a:defRPr/>
            </a:lvl6pPr>
            <a:lvl7pPr indent="0" lvl="6" marL="0" marR="0" algn="r">
              <a:lnSpc>
                <a:spcPct val="100000"/>
              </a:lnSpc>
              <a:spcBef>
                <a:spcPts val="0"/>
              </a:spcBef>
              <a:spcAft>
                <a:spcPts val="0"/>
              </a:spcAft>
              <a:buClr>
                <a:srgbClr val="FFFFFF"/>
              </a:buClr>
              <a:buSzPts val="1000"/>
              <a:buFont typeface="Twentieth Century"/>
              <a:buNone/>
              <a:defRPr/>
            </a:lvl7pPr>
            <a:lvl8pPr indent="0" lvl="7" marL="0" marR="0" algn="r">
              <a:lnSpc>
                <a:spcPct val="100000"/>
              </a:lnSpc>
              <a:spcBef>
                <a:spcPts val="0"/>
              </a:spcBef>
              <a:spcAft>
                <a:spcPts val="0"/>
              </a:spcAft>
              <a:buClr>
                <a:srgbClr val="FFFFFF"/>
              </a:buClr>
              <a:buSzPts val="1000"/>
              <a:buFont typeface="Twentieth Century"/>
              <a:buNone/>
              <a:defRPr/>
            </a:lvl8pPr>
            <a:lvl9pPr indent="0" lvl="8" marL="0" marR="0" algn="r">
              <a:lnSpc>
                <a:spcPct val="100000"/>
              </a:lnSpc>
              <a:spcBef>
                <a:spcPts val="0"/>
              </a:spcBef>
              <a:spcAft>
                <a:spcPts val="0"/>
              </a:spcAft>
              <a:buClr>
                <a:srgbClr val="FFFFFF"/>
              </a:buClr>
              <a:buSzPts val="1000"/>
              <a:buFont typeface="Twentieth Century"/>
              <a:buNone/>
              <a:defRPr/>
            </a:lvl9pPr>
          </a:lstStyle>
          <a:p>
            <a:pPr indent="0" lvl="0" marL="0" rtl="0" algn="r">
              <a:spcBef>
                <a:spcPts val="0"/>
              </a:spcBef>
              <a:spcAft>
                <a:spcPts val="0"/>
              </a:spcAft>
              <a:buNone/>
            </a:pPr>
            <a:fld id="{00000000-1234-1234-1234-123412341234}" type="slidenum">
              <a:rPr lang="en-GB"/>
              <a:t>‹#›</a:t>
            </a:fld>
            <a:endParaRPr b="0" i="0" sz="1000" u="none" cap="none" strike="noStrike">
              <a:solidFill>
                <a:srgbClr val="FFFFFF"/>
              </a:solidFill>
              <a:latin typeface="Twentieth Century"/>
              <a:ea typeface="Twentieth Century"/>
              <a:cs typeface="Twentieth Century"/>
              <a:sym typeface="Twentieth Century"/>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 name="Shape 9"/>
        <p:cNvGrpSpPr/>
        <p:nvPr/>
      </p:nvGrpSpPr>
      <p:grpSpPr>
        <a:xfrm>
          <a:off x="0" y="0"/>
          <a:ext cx="0" cy="0"/>
          <a:chOff x="0" y="0"/>
          <a:chExt cx="0" cy="0"/>
        </a:xfrm>
      </p:grpSpPr>
      <p:pic>
        <p:nvPicPr>
          <p:cNvPr descr="\\DROBO-FS\QuickDrops\JB\PPTX NG\Droplets\LightingOverlay.png" id="10" name="Google Shape;10;p1"/>
          <p:cNvPicPr preferRelativeResize="0"/>
          <p:nvPr/>
        </p:nvPicPr>
        <p:blipFill rotWithShape="1">
          <a:blip r:embed="rId1">
            <a:alphaModFix amt="40000"/>
          </a:blip>
          <a:srcRect b="0" l="0" r="0" t="0"/>
          <a:stretch/>
        </p:blipFill>
        <p:spPr>
          <a:xfrm>
            <a:off x="0" y="0"/>
            <a:ext cx="12192006" cy="6858000"/>
          </a:xfrm>
          <a:prstGeom prst="rect">
            <a:avLst/>
          </a:prstGeom>
          <a:noFill/>
          <a:ln>
            <a:noFill/>
          </a:ln>
        </p:spPr>
      </p:pic>
      <p:sp>
        <p:nvSpPr>
          <p:cNvPr id="11" name="Google Shape;11;p1"/>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lvl1pPr lvl="0" marR="0" rtl="0" algn="ctr">
              <a:lnSpc>
                <a:spcPct val="90000"/>
              </a:lnSpc>
              <a:spcBef>
                <a:spcPts val="0"/>
              </a:spcBef>
              <a:spcAft>
                <a:spcPts val="0"/>
              </a:spcAft>
              <a:buClr>
                <a:srgbClr val="FFFFFF"/>
              </a:buClr>
              <a:buSzPts val="3600"/>
              <a:buFont typeface="Twentieth Century"/>
              <a:buNone/>
              <a:defRPr b="0" i="0" sz="3600" u="none" cap="none" strike="noStrike">
                <a:solidFill>
                  <a:srgbClr val="FFFFFF"/>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913778" y="2367088"/>
            <a:ext cx="10364449" cy="342410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rgbClr val="FFFFFF"/>
              </a:buClr>
              <a:buSzPts val="2000"/>
              <a:buFont typeface="Arial"/>
              <a:buChar char="•"/>
              <a:defRPr b="0" i="0" sz="2000" u="none" cap="none" strike="noStrike">
                <a:solidFill>
                  <a:srgbClr val="FFFFFF"/>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rgbClr val="FFFFFF"/>
              </a:buClr>
              <a:buSzPts val="1800"/>
              <a:buFont typeface="Arial"/>
              <a:buChar char="•"/>
              <a:defRPr b="0" i="0" sz="1800" u="none" cap="none" strike="noStrike">
                <a:solidFill>
                  <a:srgbClr val="FFFFFF"/>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rgbClr val="FFFFFF"/>
              </a:buClr>
              <a:buSzPts val="1600"/>
              <a:buFont typeface="Arial"/>
              <a:buChar char="•"/>
              <a:defRPr b="0" i="0" sz="1600" u="none" cap="none" strike="noStrike">
                <a:solidFill>
                  <a:srgbClr val="FFFFFF"/>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rgbClr val="FFFFFF"/>
              </a:buClr>
              <a:buSzPts val="1400"/>
              <a:buFont typeface="Arial"/>
              <a:buChar char="•"/>
              <a:defRPr b="0" i="0" sz="1400" u="none" cap="none" strike="noStrike">
                <a:solidFill>
                  <a:srgbClr val="FFFFFF"/>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rgbClr val="FFFFFF"/>
              </a:buClr>
              <a:buSzPts val="1400"/>
              <a:buFont typeface="Arial"/>
              <a:buChar char="•"/>
              <a:defRPr b="0" i="0" sz="1400" u="none" cap="none" strike="noStrike">
                <a:solidFill>
                  <a:srgbClr val="FFFFFF"/>
                </a:solidFill>
                <a:latin typeface="Twentieth Century"/>
                <a:ea typeface="Twentieth Century"/>
                <a:cs typeface="Twentieth Century"/>
                <a:sym typeface="Twentieth Centur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7678738" y="5883277"/>
            <a:ext cx="2743200" cy="365129"/>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FFFFFF"/>
              </a:buClr>
              <a:buSzPts val="1000"/>
              <a:buFont typeface="Twentieth Century"/>
              <a:buNone/>
              <a:defRPr b="0" i="0" sz="1000" u="none" cap="none" strike="noStrike">
                <a:solidFill>
                  <a:srgbClr val="FFFFFF"/>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913778" y="5883277"/>
            <a:ext cx="6672888" cy="36512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FFFFFF"/>
              </a:buClr>
              <a:buSzPts val="1000"/>
              <a:buFont typeface="Twentieth Century"/>
              <a:buNone/>
              <a:defRPr b="0" i="0" sz="1000" u="none" cap="none" strike="noStrike">
                <a:solidFill>
                  <a:srgbClr val="FFFFFF"/>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10514008" y="5883277"/>
            <a:ext cx="764218"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Twentieth Century"/>
              <a:buNone/>
              <a:defRPr b="0" i="0" sz="1000" u="none" cap="none" strike="noStrike">
                <a:solidFill>
                  <a:srgbClr val="FFFFFF"/>
                </a:solidFill>
                <a:latin typeface="Twentieth Century"/>
                <a:ea typeface="Twentieth Century"/>
                <a:cs typeface="Twentieth Century"/>
                <a:sym typeface="Twentieth Century"/>
              </a:defRPr>
            </a:lvl1pPr>
            <a:lvl2pPr indent="0" lvl="1" marL="0" marR="0" rtl="0" algn="r">
              <a:lnSpc>
                <a:spcPct val="100000"/>
              </a:lnSpc>
              <a:spcBef>
                <a:spcPts val="0"/>
              </a:spcBef>
              <a:spcAft>
                <a:spcPts val="0"/>
              </a:spcAft>
              <a:buClr>
                <a:srgbClr val="FFFFFF"/>
              </a:buClr>
              <a:buSzPts val="1000"/>
              <a:buFont typeface="Twentieth Century"/>
              <a:buNone/>
              <a:defRPr b="0" i="0" sz="1000" u="none" cap="none" strike="noStrike">
                <a:solidFill>
                  <a:srgbClr val="FFFFFF"/>
                </a:solidFill>
                <a:latin typeface="Twentieth Century"/>
                <a:ea typeface="Twentieth Century"/>
                <a:cs typeface="Twentieth Century"/>
                <a:sym typeface="Twentieth Century"/>
              </a:defRPr>
            </a:lvl2pPr>
            <a:lvl3pPr indent="0" lvl="2" marL="0" marR="0" rtl="0" algn="r">
              <a:lnSpc>
                <a:spcPct val="100000"/>
              </a:lnSpc>
              <a:spcBef>
                <a:spcPts val="0"/>
              </a:spcBef>
              <a:spcAft>
                <a:spcPts val="0"/>
              </a:spcAft>
              <a:buClr>
                <a:srgbClr val="FFFFFF"/>
              </a:buClr>
              <a:buSzPts val="1000"/>
              <a:buFont typeface="Twentieth Century"/>
              <a:buNone/>
              <a:defRPr b="0" i="0" sz="1000" u="none" cap="none" strike="noStrike">
                <a:solidFill>
                  <a:srgbClr val="FFFFFF"/>
                </a:solidFill>
                <a:latin typeface="Twentieth Century"/>
                <a:ea typeface="Twentieth Century"/>
                <a:cs typeface="Twentieth Century"/>
                <a:sym typeface="Twentieth Century"/>
              </a:defRPr>
            </a:lvl3pPr>
            <a:lvl4pPr indent="0" lvl="3" marL="0" marR="0" rtl="0" algn="r">
              <a:lnSpc>
                <a:spcPct val="100000"/>
              </a:lnSpc>
              <a:spcBef>
                <a:spcPts val="0"/>
              </a:spcBef>
              <a:spcAft>
                <a:spcPts val="0"/>
              </a:spcAft>
              <a:buClr>
                <a:srgbClr val="FFFFFF"/>
              </a:buClr>
              <a:buSzPts val="1000"/>
              <a:buFont typeface="Twentieth Century"/>
              <a:buNone/>
              <a:defRPr b="0" i="0" sz="1000" u="none" cap="none" strike="noStrike">
                <a:solidFill>
                  <a:srgbClr val="FFFFFF"/>
                </a:solidFill>
                <a:latin typeface="Twentieth Century"/>
                <a:ea typeface="Twentieth Century"/>
                <a:cs typeface="Twentieth Century"/>
                <a:sym typeface="Twentieth Century"/>
              </a:defRPr>
            </a:lvl4pPr>
            <a:lvl5pPr indent="0" lvl="4" marL="0" marR="0" rtl="0" algn="r">
              <a:lnSpc>
                <a:spcPct val="100000"/>
              </a:lnSpc>
              <a:spcBef>
                <a:spcPts val="0"/>
              </a:spcBef>
              <a:spcAft>
                <a:spcPts val="0"/>
              </a:spcAft>
              <a:buClr>
                <a:srgbClr val="FFFFFF"/>
              </a:buClr>
              <a:buSzPts val="1000"/>
              <a:buFont typeface="Twentieth Century"/>
              <a:buNone/>
              <a:defRPr b="0" i="0" sz="1000" u="none" cap="none" strike="noStrike">
                <a:solidFill>
                  <a:srgbClr val="FFFFFF"/>
                </a:solidFill>
                <a:latin typeface="Twentieth Century"/>
                <a:ea typeface="Twentieth Century"/>
                <a:cs typeface="Twentieth Century"/>
                <a:sym typeface="Twentieth Century"/>
              </a:defRPr>
            </a:lvl5pPr>
            <a:lvl6pPr indent="0" lvl="5" marL="0" marR="0" rtl="0" algn="r">
              <a:lnSpc>
                <a:spcPct val="100000"/>
              </a:lnSpc>
              <a:spcBef>
                <a:spcPts val="0"/>
              </a:spcBef>
              <a:spcAft>
                <a:spcPts val="0"/>
              </a:spcAft>
              <a:buClr>
                <a:srgbClr val="FFFFFF"/>
              </a:buClr>
              <a:buSzPts val="1000"/>
              <a:buFont typeface="Twentieth Century"/>
              <a:buNone/>
              <a:defRPr b="0" i="0" sz="1000" u="none" cap="none" strike="noStrike">
                <a:solidFill>
                  <a:srgbClr val="FFFFFF"/>
                </a:solidFill>
                <a:latin typeface="Twentieth Century"/>
                <a:ea typeface="Twentieth Century"/>
                <a:cs typeface="Twentieth Century"/>
                <a:sym typeface="Twentieth Century"/>
              </a:defRPr>
            </a:lvl6pPr>
            <a:lvl7pPr indent="0" lvl="6" marL="0" marR="0" rtl="0" algn="r">
              <a:lnSpc>
                <a:spcPct val="100000"/>
              </a:lnSpc>
              <a:spcBef>
                <a:spcPts val="0"/>
              </a:spcBef>
              <a:spcAft>
                <a:spcPts val="0"/>
              </a:spcAft>
              <a:buClr>
                <a:srgbClr val="FFFFFF"/>
              </a:buClr>
              <a:buSzPts val="1000"/>
              <a:buFont typeface="Twentieth Century"/>
              <a:buNone/>
              <a:defRPr b="0" i="0" sz="1000" u="none" cap="none" strike="noStrike">
                <a:solidFill>
                  <a:srgbClr val="FFFFFF"/>
                </a:solidFill>
                <a:latin typeface="Twentieth Century"/>
                <a:ea typeface="Twentieth Century"/>
                <a:cs typeface="Twentieth Century"/>
                <a:sym typeface="Twentieth Century"/>
              </a:defRPr>
            </a:lvl7pPr>
            <a:lvl8pPr indent="0" lvl="7" marL="0" marR="0" rtl="0" algn="r">
              <a:lnSpc>
                <a:spcPct val="100000"/>
              </a:lnSpc>
              <a:spcBef>
                <a:spcPts val="0"/>
              </a:spcBef>
              <a:spcAft>
                <a:spcPts val="0"/>
              </a:spcAft>
              <a:buClr>
                <a:srgbClr val="FFFFFF"/>
              </a:buClr>
              <a:buSzPts val="1000"/>
              <a:buFont typeface="Twentieth Century"/>
              <a:buNone/>
              <a:defRPr b="0" i="0" sz="1000" u="none" cap="none" strike="noStrike">
                <a:solidFill>
                  <a:srgbClr val="FFFFFF"/>
                </a:solidFill>
                <a:latin typeface="Twentieth Century"/>
                <a:ea typeface="Twentieth Century"/>
                <a:cs typeface="Twentieth Century"/>
                <a:sym typeface="Twentieth Century"/>
              </a:defRPr>
            </a:lvl8pPr>
            <a:lvl9pPr indent="0" lvl="8" marL="0" marR="0" rtl="0" algn="r">
              <a:lnSpc>
                <a:spcPct val="100000"/>
              </a:lnSpc>
              <a:spcBef>
                <a:spcPts val="0"/>
              </a:spcBef>
              <a:spcAft>
                <a:spcPts val="0"/>
              </a:spcAft>
              <a:buClr>
                <a:srgbClr val="FFFFFF"/>
              </a:buClr>
              <a:buSzPts val="1000"/>
              <a:buFont typeface="Twentieth Century"/>
              <a:buNone/>
              <a:defRPr b="0" i="0" sz="1000" u="none" cap="none" strike="noStrike">
                <a:solidFill>
                  <a:srgbClr val="FFFFFF"/>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pic>
        <p:nvPicPr>
          <p:cNvPr id="16" name="Google Shape;16;p1"/>
          <p:cNvPicPr preferRelativeResize="0"/>
          <p:nvPr/>
        </p:nvPicPr>
        <p:blipFill rotWithShape="1">
          <a:blip r:embed="rId2">
            <a:alphaModFix/>
          </a:blip>
          <a:srcRect b="0" l="0" r="0" t="0"/>
          <a:stretch/>
        </p:blipFill>
        <p:spPr>
          <a:xfrm>
            <a:off x="10182851" y="1300283"/>
            <a:ext cx="1095375" cy="8953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9"/>
          <p:cNvSpPr txBox="1"/>
          <p:nvPr>
            <p:ph type="ctrTitle"/>
          </p:nvPr>
        </p:nvSpPr>
        <p:spPr>
          <a:xfrm>
            <a:off x="1751011" y="1300788"/>
            <a:ext cx="8689972" cy="2509214"/>
          </a:xfrm>
          <a:prstGeom prst="rect">
            <a:avLst/>
          </a:prstGeom>
          <a:noFill/>
          <a:ln>
            <a:noFill/>
          </a:ln>
        </p:spPr>
        <p:txBody>
          <a:bodyPr anchorCtr="1"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4800"/>
              <a:buFont typeface="Twentieth Century"/>
              <a:buNone/>
            </a:pPr>
            <a:r>
              <a:rPr lang="en-GB"/>
              <a:t>UNIT 3</a:t>
            </a:r>
            <a:br>
              <a:rPr lang="en-GB"/>
            </a:br>
            <a:r>
              <a:rPr lang="en-GB"/>
              <a:t>PRACTICAL PROGRAMMING PROJECT</a:t>
            </a:r>
            <a:endParaRPr/>
          </a:p>
        </p:txBody>
      </p:sp>
      <p:sp>
        <p:nvSpPr>
          <p:cNvPr id="161" name="Google Shape;161;p19"/>
          <p:cNvSpPr txBox="1"/>
          <p:nvPr>
            <p:ph idx="1" type="subTitle"/>
          </p:nvPr>
        </p:nvSpPr>
        <p:spPr>
          <a:xfrm>
            <a:off x="1751011" y="3886200"/>
            <a:ext cx="8689972" cy="1371600"/>
          </a:xfrm>
          <a:prstGeom prst="rect">
            <a:avLst/>
          </a:prstGeom>
          <a:noFill/>
          <a:ln>
            <a:noFill/>
          </a:ln>
        </p:spPr>
        <p:txBody>
          <a:bodyPr anchorCtr="1" anchor="t" bIns="45700" lIns="91425" spcFirstLastPara="1" rIns="91425" wrap="square" tIns="45700">
            <a:normAutofit/>
          </a:bodyPr>
          <a:lstStyle/>
          <a:p>
            <a:pPr indent="0" lvl="0" marL="0" rtl="0" algn="ctr">
              <a:lnSpc>
                <a:spcPct val="120000"/>
              </a:lnSpc>
              <a:spcBef>
                <a:spcPts val="0"/>
              </a:spcBef>
              <a:spcAft>
                <a:spcPts val="0"/>
              </a:spcAft>
              <a:buSzPts val="2200"/>
              <a:buNone/>
            </a:pPr>
            <a:r>
              <a:rPr lang="en-GB"/>
              <a:t>DESIGN LINKED TO DEVELOPMENT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EXAMPLE</a:t>
            </a:r>
            <a:br>
              <a:rPr lang="en-GB"/>
            </a:br>
            <a:r>
              <a:rPr b="1" lang="en-GB"/>
              <a:t>CREATING AN ACCOUNT</a:t>
            </a:r>
            <a:br>
              <a:rPr b="1" lang="en-GB"/>
            </a:br>
            <a:endParaRPr/>
          </a:p>
        </p:txBody>
      </p:sp>
      <p:sp>
        <p:nvSpPr>
          <p:cNvPr id="224" name="Google Shape;224;p28"/>
          <p:cNvSpPr/>
          <p:nvPr/>
        </p:nvSpPr>
        <p:spPr>
          <a:xfrm>
            <a:off x="3818964" y="1954540"/>
            <a:ext cx="12192000" cy="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25" name="Google Shape;225;p28"/>
          <p:cNvPicPr preferRelativeResize="0"/>
          <p:nvPr/>
        </p:nvPicPr>
        <p:blipFill rotWithShape="1">
          <a:blip r:embed="rId3">
            <a:alphaModFix/>
          </a:blip>
          <a:srcRect b="0" l="0" r="0" t="0"/>
          <a:stretch/>
        </p:blipFill>
        <p:spPr>
          <a:xfrm>
            <a:off x="361952" y="1981133"/>
            <a:ext cx="5734050" cy="3248025"/>
          </a:xfrm>
          <a:prstGeom prst="rect">
            <a:avLst/>
          </a:prstGeom>
          <a:solidFill>
            <a:schemeClr val="lt1"/>
          </a:solidFill>
          <a:ln>
            <a:noFill/>
          </a:ln>
        </p:spPr>
      </p:pic>
      <p:sp>
        <p:nvSpPr>
          <p:cNvPr id="226" name="Google Shape;226;p28"/>
          <p:cNvSpPr/>
          <p:nvPr/>
        </p:nvSpPr>
        <p:spPr>
          <a:xfrm>
            <a:off x="6181165" y="2686420"/>
            <a:ext cx="5836664" cy="256583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GB" sz="1800">
                <a:solidFill>
                  <a:schemeClr val="dk1"/>
                </a:solidFill>
                <a:latin typeface="Calibri"/>
                <a:ea typeface="Calibri"/>
                <a:cs typeface="Calibri"/>
                <a:sym typeface="Calibri"/>
              </a:rPr>
              <a:t>From the flowchart I then used pseudocode to plan out three functions that will be needed in the process of creating an account. </a:t>
            </a:r>
            <a:endParaRPr/>
          </a:p>
          <a:p>
            <a:pPr indent="0" lvl="0" marL="0" marR="0" rtl="0" algn="just">
              <a:lnSpc>
                <a:spcPct val="107000"/>
              </a:lnSpc>
              <a:spcBef>
                <a:spcPts val="800"/>
              </a:spcBef>
              <a:spcAft>
                <a:spcPts val="0"/>
              </a:spcAft>
              <a:buNone/>
            </a:pPr>
            <a:r>
              <a:rPr lang="en-GB" sz="1800">
                <a:solidFill>
                  <a:schemeClr val="dk1"/>
                </a:solidFill>
                <a:latin typeface="Calibri"/>
                <a:ea typeface="Calibri"/>
                <a:cs typeface="Calibri"/>
                <a:sym typeface="Calibri"/>
              </a:rPr>
              <a:t>The function below calls for other functions to check whether the username, password and name are valid. If they are valid then it writes the user’s details into the user database and initialises the other fields. If the username, password or name aren’t valid then it returns False.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9"/>
          <p:cNvSpPr txBox="1"/>
          <p:nvPr>
            <p:ph type="title"/>
          </p:nvPr>
        </p:nvSpPr>
        <p:spPr>
          <a:xfrm>
            <a:off x="133222" y="579661"/>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3.2.3	DESCRIBE THE APPROACH TO TESTING</a:t>
            </a:r>
            <a:endParaRPr/>
          </a:p>
        </p:txBody>
      </p:sp>
      <p:sp>
        <p:nvSpPr>
          <p:cNvPr id="232" name="Google Shape;232;p29"/>
          <p:cNvSpPr txBox="1"/>
          <p:nvPr>
            <p:ph idx="1" type="body"/>
          </p:nvPr>
        </p:nvSpPr>
        <p:spPr>
          <a:xfrm>
            <a:off x="913778" y="2367088"/>
            <a:ext cx="10363827" cy="3424107"/>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lang="en-GB"/>
              <a:t>	</a:t>
            </a:r>
            <a:endParaRPr/>
          </a:p>
          <a:p>
            <a:pPr indent="0" lvl="0" marL="0" rtl="0" algn="l">
              <a:lnSpc>
                <a:spcPct val="120000"/>
              </a:lnSpc>
              <a:spcBef>
                <a:spcPts val="1000"/>
              </a:spcBef>
              <a:spcAft>
                <a:spcPts val="0"/>
              </a:spcAft>
              <a:buSzPts val="2000"/>
              <a:buNone/>
            </a:pPr>
            <a:r>
              <a:t/>
            </a:r>
            <a:endParaRPr/>
          </a:p>
        </p:txBody>
      </p:sp>
      <p:pic>
        <p:nvPicPr>
          <p:cNvPr id="233" name="Google Shape;233;p29"/>
          <p:cNvPicPr preferRelativeResize="0"/>
          <p:nvPr/>
        </p:nvPicPr>
        <p:blipFill rotWithShape="1">
          <a:blip r:embed="rId3">
            <a:alphaModFix/>
          </a:blip>
          <a:srcRect b="15561" l="42883" r="21753" t="71892"/>
          <a:stretch/>
        </p:blipFill>
        <p:spPr>
          <a:xfrm>
            <a:off x="4097511" y="1734302"/>
            <a:ext cx="4140431" cy="883048"/>
          </a:xfrm>
          <a:prstGeom prst="rect">
            <a:avLst/>
          </a:prstGeom>
          <a:noFill/>
          <a:ln>
            <a:noFill/>
          </a:ln>
        </p:spPr>
      </p:pic>
      <p:grpSp>
        <p:nvGrpSpPr>
          <p:cNvPr id="234" name="Google Shape;234;p29"/>
          <p:cNvGrpSpPr/>
          <p:nvPr/>
        </p:nvGrpSpPr>
        <p:grpSpPr>
          <a:xfrm>
            <a:off x="457025" y="2808601"/>
            <a:ext cx="11582132" cy="2539805"/>
            <a:chOff x="457025" y="2808601"/>
            <a:chExt cx="11582132" cy="2539805"/>
          </a:xfrm>
        </p:grpSpPr>
        <p:grpSp>
          <p:nvGrpSpPr>
            <p:cNvPr id="235" name="Google Shape;235;p29"/>
            <p:cNvGrpSpPr/>
            <p:nvPr/>
          </p:nvGrpSpPr>
          <p:grpSpPr>
            <a:xfrm>
              <a:off x="457025" y="3486947"/>
              <a:ext cx="11582132" cy="1861459"/>
              <a:chOff x="304625" y="4597290"/>
              <a:chExt cx="11582132" cy="1861459"/>
            </a:xfrm>
          </p:grpSpPr>
          <p:pic>
            <p:nvPicPr>
              <p:cNvPr id="236" name="Google Shape;236;p29"/>
              <p:cNvPicPr preferRelativeResize="0"/>
              <p:nvPr/>
            </p:nvPicPr>
            <p:blipFill rotWithShape="1">
              <a:blip r:embed="rId4">
                <a:alphaModFix/>
              </a:blip>
              <a:srcRect b="14337" l="8095" r="18178" t="65952"/>
              <a:stretch/>
            </p:blipFill>
            <p:spPr>
              <a:xfrm>
                <a:off x="304625" y="4597291"/>
                <a:ext cx="11582132" cy="1861457"/>
              </a:xfrm>
              <a:prstGeom prst="rect">
                <a:avLst/>
              </a:prstGeom>
              <a:noFill/>
              <a:ln>
                <a:noFill/>
              </a:ln>
            </p:spPr>
          </p:pic>
          <p:sp>
            <p:nvSpPr>
              <p:cNvPr id="237" name="Google Shape;237;p29"/>
              <p:cNvSpPr/>
              <p:nvPr/>
            </p:nvSpPr>
            <p:spPr>
              <a:xfrm>
                <a:off x="2724425" y="4597290"/>
                <a:ext cx="2349599" cy="1226585"/>
              </a:xfrm>
              <a:prstGeom prst="rect">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29"/>
              <p:cNvSpPr/>
              <p:nvPr/>
            </p:nvSpPr>
            <p:spPr>
              <a:xfrm>
                <a:off x="5315446" y="4597290"/>
                <a:ext cx="2681070" cy="1223909"/>
              </a:xfrm>
              <a:prstGeom prst="rect">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29"/>
              <p:cNvSpPr/>
              <p:nvPr/>
            </p:nvSpPr>
            <p:spPr>
              <a:xfrm>
                <a:off x="8241675" y="4597290"/>
                <a:ext cx="3523751" cy="1032659"/>
              </a:xfrm>
              <a:prstGeom prst="rect">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29"/>
              <p:cNvSpPr/>
              <p:nvPr/>
            </p:nvSpPr>
            <p:spPr>
              <a:xfrm>
                <a:off x="8363006" y="6121291"/>
                <a:ext cx="3523751" cy="337458"/>
              </a:xfrm>
              <a:prstGeom prst="rect">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41" name="Google Shape;241;p29"/>
            <p:cNvPicPr preferRelativeResize="0"/>
            <p:nvPr/>
          </p:nvPicPr>
          <p:blipFill rotWithShape="1">
            <a:blip r:embed="rId4">
              <a:alphaModFix/>
            </a:blip>
            <a:srcRect b="60672" l="8095" r="18178" t="32411"/>
            <a:stretch/>
          </p:blipFill>
          <p:spPr>
            <a:xfrm>
              <a:off x="457025" y="2808601"/>
              <a:ext cx="11582132" cy="653143"/>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0"/>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WHAT DOES THIS MEAN?</a:t>
            </a:r>
            <a:endParaRPr/>
          </a:p>
        </p:txBody>
      </p:sp>
      <p:sp>
        <p:nvSpPr>
          <p:cNvPr id="247" name="Google Shape;247;p30"/>
          <p:cNvSpPr txBox="1"/>
          <p:nvPr>
            <p:ph idx="1" type="body"/>
          </p:nvPr>
        </p:nvSpPr>
        <p:spPr>
          <a:xfrm>
            <a:off x="913778" y="2367088"/>
            <a:ext cx="10363827" cy="342410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GB"/>
              <a:t>COMPLETE A TRACE TABLE FOR EACH TO TEST THAT THE LOGIC WITHIN THE PSEUDOCODE IS WORKING.</a:t>
            </a:r>
            <a:endParaRPr/>
          </a:p>
          <a:p>
            <a:pPr indent="-228600" lvl="0" marL="228600" rtl="0" algn="l">
              <a:lnSpc>
                <a:spcPct val="120000"/>
              </a:lnSpc>
              <a:spcBef>
                <a:spcPts val="1000"/>
              </a:spcBef>
              <a:spcAft>
                <a:spcPts val="0"/>
              </a:spcAft>
              <a:buSzPts val="2000"/>
              <a:buChar char="•"/>
            </a:pPr>
            <a:r>
              <a:rPr lang="en-GB"/>
              <a:t>MAKE IT CLEAR WHICH TEST DATA IS BEING USED, EXPECTED OUTPUT AND ACTUAL OUTPUT FOR EACH ALGORITHM.</a:t>
            </a:r>
            <a:endParaRPr/>
          </a:p>
          <a:p>
            <a:pPr indent="-228600" lvl="0" marL="228600" rtl="0" algn="l">
              <a:lnSpc>
                <a:spcPct val="120000"/>
              </a:lnSpc>
              <a:spcBef>
                <a:spcPts val="1000"/>
              </a:spcBef>
              <a:spcAft>
                <a:spcPts val="0"/>
              </a:spcAft>
              <a:buSzPts val="2000"/>
              <a:buChar char="•"/>
            </a:pPr>
            <a:r>
              <a:rPr lang="en-GB"/>
              <a:t>ALSO MAKE IT CLEAR THAT THIS DATA WILL BE USED THROUGHOUT THE DEVELOPMENTAL STAGES.</a:t>
            </a:r>
            <a:endParaRPr/>
          </a:p>
          <a:p>
            <a:pPr indent="-101600" lvl="0" marL="228600" rtl="0" algn="l">
              <a:lnSpc>
                <a:spcPct val="120000"/>
              </a:lnSpc>
              <a:spcBef>
                <a:spcPts val="1000"/>
              </a:spcBef>
              <a:spcAft>
                <a:spcPts val="0"/>
              </a:spcAft>
              <a:buSzPts val="2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1"/>
          <p:cNvSpPr txBox="1"/>
          <p:nvPr>
            <p:ph type="title"/>
          </p:nvPr>
        </p:nvSpPr>
        <p:spPr>
          <a:xfrm rot="-5400000">
            <a:off x="-4384136" y="3003130"/>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TRACE TABLE</a:t>
            </a:r>
            <a:endParaRPr/>
          </a:p>
        </p:txBody>
      </p:sp>
      <p:pic>
        <p:nvPicPr>
          <p:cNvPr id="253" name="Google Shape;253;p31"/>
          <p:cNvPicPr preferRelativeResize="0"/>
          <p:nvPr/>
        </p:nvPicPr>
        <p:blipFill rotWithShape="1">
          <a:blip r:embed="rId3">
            <a:alphaModFix/>
          </a:blip>
          <a:srcRect b="27658" l="54468" r="6871" t="16433"/>
          <a:stretch/>
        </p:blipFill>
        <p:spPr>
          <a:xfrm>
            <a:off x="2775857" y="478971"/>
            <a:ext cx="6215744" cy="54210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2"/>
          <p:cNvSpPr txBox="1"/>
          <p:nvPr>
            <p:ph type="title"/>
          </p:nvPr>
        </p:nvSpPr>
        <p:spPr>
          <a:xfrm rot="-5400000">
            <a:off x="-4384136" y="3003130"/>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TRACE TABLE</a:t>
            </a:r>
            <a:endParaRPr/>
          </a:p>
        </p:txBody>
      </p:sp>
      <p:pic>
        <p:nvPicPr>
          <p:cNvPr id="259" name="Google Shape;259;p32"/>
          <p:cNvPicPr preferRelativeResize="0"/>
          <p:nvPr/>
        </p:nvPicPr>
        <p:blipFill rotWithShape="1">
          <a:blip r:embed="rId3">
            <a:alphaModFix/>
          </a:blip>
          <a:srcRect b="15310" l="54468" r="7481" t="71555"/>
          <a:stretch/>
        </p:blipFill>
        <p:spPr>
          <a:xfrm>
            <a:off x="2122714" y="805542"/>
            <a:ext cx="6117771" cy="1273628"/>
          </a:xfrm>
          <a:prstGeom prst="rect">
            <a:avLst/>
          </a:prstGeom>
          <a:noFill/>
          <a:ln>
            <a:noFill/>
          </a:ln>
        </p:spPr>
      </p:pic>
      <p:pic>
        <p:nvPicPr>
          <p:cNvPr id="260" name="Google Shape;260;p32"/>
          <p:cNvPicPr preferRelativeResize="0"/>
          <p:nvPr/>
        </p:nvPicPr>
        <p:blipFill rotWithShape="1">
          <a:blip r:embed="rId4">
            <a:alphaModFix/>
          </a:blip>
          <a:srcRect b="18452" l="6805" r="55212" t="37989"/>
          <a:stretch/>
        </p:blipFill>
        <p:spPr>
          <a:xfrm>
            <a:off x="2133599" y="2079170"/>
            <a:ext cx="6106886" cy="42236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3"/>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EVIDENCE</a:t>
            </a:r>
            <a:endParaRPr/>
          </a:p>
        </p:txBody>
      </p:sp>
      <p:sp>
        <p:nvSpPr>
          <p:cNvPr id="266" name="Google Shape;266;p33"/>
          <p:cNvSpPr txBox="1"/>
          <p:nvPr>
            <p:ph idx="1" type="body"/>
          </p:nvPr>
        </p:nvSpPr>
        <p:spPr>
          <a:xfrm>
            <a:off x="824131" y="2788430"/>
            <a:ext cx="10363827" cy="2097336"/>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20000"/>
              </a:lnSpc>
              <a:spcBef>
                <a:spcPts val="0"/>
              </a:spcBef>
              <a:spcAft>
                <a:spcPts val="0"/>
              </a:spcAft>
              <a:buSzPct val="100000"/>
              <a:buChar char="•"/>
            </a:pPr>
            <a:r>
              <a:rPr lang="en-GB"/>
              <a:t>ALGORITHMS FOR EACH KEY ASPECT GIVEN IN THE DECOMPOSITION PHASE</a:t>
            </a:r>
            <a:endParaRPr/>
          </a:p>
          <a:p>
            <a:pPr indent="-228600" lvl="0" marL="228600" rtl="0" algn="l">
              <a:lnSpc>
                <a:spcPct val="120000"/>
              </a:lnSpc>
              <a:spcBef>
                <a:spcPts val="1000"/>
              </a:spcBef>
              <a:spcAft>
                <a:spcPts val="0"/>
              </a:spcAft>
              <a:buSzPct val="100000"/>
              <a:buChar char="•"/>
            </a:pPr>
            <a:r>
              <a:rPr lang="en-GB"/>
              <a:t>EXPLANATION OF WHAT THE ALGORITHM DOES-</a:t>
            </a:r>
            <a:endParaRPr/>
          </a:p>
          <a:p>
            <a:pPr indent="-228600" lvl="1" marL="685800" rtl="0" algn="l">
              <a:lnSpc>
                <a:spcPct val="120000"/>
              </a:lnSpc>
              <a:spcBef>
                <a:spcPts val="500"/>
              </a:spcBef>
              <a:spcAft>
                <a:spcPts val="0"/>
              </a:spcAft>
              <a:buSzPct val="100000"/>
              <a:buChar char="•"/>
            </a:pPr>
            <a:r>
              <a:rPr lang="en-GB"/>
              <a:t>IS IT LINKED TO OTHERS?</a:t>
            </a:r>
            <a:endParaRPr/>
          </a:p>
          <a:p>
            <a:pPr indent="-228600" lvl="0" marL="228600" rtl="0" algn="l">
              <a:lnSpc>
                <a:spcPct val="120000"/>
              </a:lnSpc>
              <a:spcBef>
                <a:spcPts val="1000"/>
              </a:spcBef>
              <a:spcAft>
                <a:spcPts val="0"/>
              </a:spcAft>
              <a:buSzPct val="100000"/>
              <a:buChar char="•"/>
            </a:pPr>
            <a:r>
              <a:rPr lang="en-GB"/>
              <a:t>ALGORITHM IN THE FORM OF A FLOWCHART AND PSEUDOCODE</a:t>
            </a:r>
            <a:endParaRPr/>
          </a:p>
          <a:p>
            <a:pPr indent="-228600" lvl="0" marL="228600" rtl="0" algn="l">
              <a:lnSpc>
                <a:spcPct val="120000"/>
              </a:lnSpc>
              <a:spcBef>
                <a:spcPts val="1000"/>
              </a:spcBef>
              <a:spcAft>
                <a:spcPts val="0"/>
              </a:spcAft>
              <a:buSzPct val="100000"/>
              <a:buChar char="•"/>
            </a:pPr>
            <a:r>
              <a:rPr lang="en-GB"/>
              <a:t>TRACE TABLES USING EXPLICIT DATA FOR NORMAL, EXTREME AND ERRONEOUS VALUES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4"/>
          <p:cNvSpPr txBox="1"/>
          <p:nvPr>
            <p:ph type="title"/>
          </p:nvPr>
        </p:nvSpPr>
        <p:spPr>
          <a:xfrm>
            <a:off x="913778" y="367507"/>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COMPONENTS</a:t>
            </a:r>
            <a:endParaRPr/>
          </a:p>
        </p:txBody>
      </p:sp>
      <p:pic>
        <p:nvPicPr>
          <p:cNvPr id="272" name="Google Shape;272;p34"/>
          <p:cNvPicPr preferRelativeResize="0"/>
          <p:nvPr/>
        </p:nvPicPr>
        <p:blipFill rotWithShape="1">
          <a:blip r:embed="rId3">
            <a:alphaModFix/>
          </a:blip>
          <a:srcRect b="39005" l="32088" r="33476" t="40847"/>
          <a:stretch/>
        </p:blipFill>
        <p:spPr>
          <a:xfrm>
            <a:off x="1371600" y="1963683"/>
            <a:ext cx="7524750" cy="231440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5"/>
          <p:cNvSpPr txBox="1"/>
          <p:nvPr>
            <p:ph type="title"/>
          </p:nvPr>
        </p:nvSpPr>
        <p:spPr>
          <a:xfrm>
            <a:off x="304625" y="541792"/>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3.3.1	ITERATIVE DEVELOPMENT PROCESS</a:t>
            </a:r>
            <a:endParaRPr/>
          </a:p>
        </p:txBody>
      </p:sp>
      <p:sp>
        <p:nvSpPr>
          <p:cNvPr id="278" name="Google Shape;278;p35"/>
          <p:cNvSpPr txBox="1"/>
          <p:nvPr>
            <p:ph idx="1" type="body"/>
          </p:nvPr>
        </p:nvSpPr>
        <p:spPr>
          <a:xfrm>
            <a:off x="913778" y="2367088"/>
            <a:ext cx="10363827" cy="3424107"/>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lang="en-GB"/>
              <a:t>	</a:t>
            </a:r>
            <a:endParaRPr/>
          </a:p>
          <a:p>
            <a:pPr indent="0" lvl="0" marL="0" rtl="0" algn="l">
              <a:lnSpc>
                <a:spcPct val="120000"/>
              </a:lnSpc>
              <a:spcBef>
                <a:spcPts val="1000"/>
              </a:spcBef>
              <a:spcAft>
                <a:spcPts val="0"/>
              </a:spcAft>
              <a:buSzPts val="2000"/>
              <a:buNone/>
            </a:pPr>
            <a:r>
              <a:t/>
            </a:r>
            <a:endParaRPr/>
          </a:p>
        </p:txBody>
      </p:sp>
      <p:pic>
        <p:nvPicPr>
          <p:cNvPr id="279" name="Google Shape;279;p35"/>
          <p:cNvPicPr preferRelativeResize="0"/>
          <p:nvPr/>
        </p:nvPicPr>
        <p:blipFill rotWithShape="1">
          <a:blip r:embed="rId3">
            <a:alphaModFix/>
          </a:blip>
          <a:srcRect b="50850" l="49009" r="34472" t="44411"/>
          <a:stretch/>
        </p:blipFill>
        <p:spPr>
          <a:xfrm>
            <a:off x="4974772" y="1822802"/>
            <a:ext cx="3609665" cy="544286"/>
          </a:xfrm>
          <a:prstGeom prst="rect">
            <a:avLst/>
          </a:prstGeom>
          <a:noFill/>
          <a:ln>
            <a:noFill/>
          </a:ln>
        </p:spPr>
      </p:pic>
      <p:pic>
        <p:nvPicPr>
          <p:cNvPr id="280" name="Google Shape;280;p35"/>
          <p:cNvPicPr preferRelativeResize="0"/>
          <p:nvPr/>
        </p:nvPicPr>
        <p:blipFill rotWithShape="1">
          <a:blip r:embed="rId4">
            <a:alphaModFix/>
          </a:blip>
          <a:srcRect b="61181" l="12701" r="10956" t="8806"/>
          <a:stretch/>
        </p:blipFill>
        <p:spPr>
          <a:xfrm>
            <a:off x="1135511" y="2883897"/>
            <a:ext cx="8702675" cy="19322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6"/>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WHAT DOES THIS MEAN?</a:t>
            </a:r>
            <a:endParaRPr/>
          </a:p>
        </p:txBody>
      </p:sp>
      <p:sp>
        <p:nvSpPr>
          <p:cNvPr id="286" name="Google Shape;286;p36"/>
          <p:cNvSpPr txBox="1"/>
          <p:nvPr>
            <p:ph idx="1" type="body"/>
          </p:nvPr>
        </p:nvSpPr>
        <p:spPr>
          <a:xfrm>
            <a:off x="913778" y="2367088"/>
            <a:ext cx="10363827" cy="342410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GB"/>
              <a:t>FOR EACH ALGORITHM SHOW STEPS INVOLVED IN CODING THE SOLUTION.</a:t>
            </a:r>
            <a:endParaRPr/>
          </a:p>
          <a:p>
            <a:pPr indent="-228600" lvl="1" marL="685800" rtl="0" algn="l">
              <a:lnSpc>
                <a:spcPct val="120000"/>
              </a:lnSpc>
              <a:spcBef>
                <a:spcPts val="500"/>
              </a:spcBef>
              <a:spcAft>
                <a:spcPts val="0"/>
              </a:spcAft>
              <a:buSzPts val="1800"/>
              <a:buChar char="•"/>
            </a:pPr>
            <a:r>
              <a:rPr lang="en-GB"/>
              <a:t>ANY PROBLEMS ENCOUNTERED DOCUMENT CODE EXPLAINING HOW IT WAS DEBUGGED</a:t>
            </a:r>
            <a:endParaRPr/>
          </a:p>
          <a:p>
            <a:pPr indent="-228600" lvl="1" marL="685800" rtl="0" algn="l">
              <a:lnSpc>
                <a:spcPct val="120000"/>
              </a:lnSpc>
              <a:spcBef>
                <a:spcPts val="500"/>
              </a:spcBef>
              <a:spcAft>
                <a:spcPts val="0"/>
              </a:spcAft>
              <a:buSzPts val="1800"/>
              <a:buChar char="•"/>
            </a:pPr>
            <a:r>
              <a:rPr lang="en-GB"/>
              <a:t>PROOF OF IT RUNNING</a:t>
            </a:r>
            <a:endParaRPr/>
          </a:p>
          <a:p>
            <a:pPr indent="-228600" lvl="1" marL="685800" rtl="0" algn="l">
              <a:lnSpc>
                <a:spcPct val="120000"/>
              </a:lnSpc>
              <a:spcBef>
                <a:spcPts val="500"/>
              </a:spcBef>
              <a:spcAft>
                <a:spcPts val="0"/>
              </a:spcAft>
              <a:buSzPts val="1800"/>
              <a:buChar char="•"/>
            </a:pPr>
            <a:r>
              <a:rPr lang="en-GB"/>
              <a:t>RESEARCH CARRIED OUT (WITH SOURCES) ETC</a:t>
            </a:r>
            <a:endParaRPr/>
          </a:p>
          <a:p>
            <a:pPr indent="-228600" lvl="1" marL="685800" rtl="0" algn="l">
              <a:lnSpc>
                <a:spcPct val="120000"/>
              </a:lnSpc>
              <a:spcBef>
                <a:spcPts val="500"/>
              </a:spcBef>
              <a:spcAft>
                <a:spcPts val="0"/>
              </a:spcAft>
              <a:buSzPts val="1800"/>
              <a:buChar char="•"/>
            </a:pPr>
            <a:r>
              <a:rPr lang="en-GB"/>
              <a:t>GIVE ANNOTATED CODE AT EACH STAGE</a:t>
            </a:r>
            <a:endParaRPr/>
          </a:p>
          <a:p>
            <a:pPr indent="-101600" lvl="0" marL="228600" rtl="0" algn="l">
              <a:lnSpc>
                <a:spcPct val="120000"/>
              </a:lnSpc>
              <a:spcBef>
                <a:spcPts val="1000"/>
              </a:spcBef>
              <a:spcAft>
                <a:spcPts val="0"/>
              </a:spcAft>
              <a:buSzPts val="2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7"/>
          <p:cNvSpPr txBox="1"/>
          <p:nvPr>
            <p:ph type="title"/>
          </p:nvPr>
        </p:nvSpPr>
        <p:spPr>
          <a:xfrm rot="-5400000">
            <a:off x="-4384136" y="3003130"/>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DEVELOPMENT</a:t>
            </a:r>
            <a:endParaRPr/>
          </a:p>
        </p:txBody>
      </p:sp>
      <p:sp>
        <p:nvSpPr>
          <p:cNvPr id="292" name="Google Shape;292;p37"/>
          <p:cNvSpPr/>
          <p:nvPr/>
        </p:nvSpPr>
        <p:spPr>
          <a:xfrm>
            <a:off x="2852057" y="495675"/>
            <a:ext cx="6096000" cy="286219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lang="en-GB" sz="1800">
                <a:solidFill>
                  <a:schemeClr val="dk1"/>
                </a:solidFill>
                <a:latin typeface="Calibri"/>
                <a:ea typeface="Calibri"/>
                <a:cs typeface="Calibri"/>
                <a:sym typeface="Calibri"/>
              </a:rPr>
              <a:t>Further validation will be required for the name as names only contain letters. But this will be done when the user attempts to register an account. </a:t>
            </a:r>
            <a:endParaRPr/>
          </a:p>
          <a:p>
            <a:pPr indent="0" lvl="0" marL="0" marR="0" rtl="0" algn="just">
              <a:lnSpc>
                <a:spcPct val="107000"/>
              </a:lnSpc>
              <a:spcBef>
                <a:spcPts val="800"/>
              </a:spcBef>
              <a:spcAft>
                <a:spcPts val="0"/>
              </a:spcAft>
              <a:buNone/>
            </a:pPr>
            <a:r>
              <a:rPr lang="en-GB" sz="1800">
                <a:solidFill>
                  <a:schemeClr val="dk1"/>
                </a:solidFill>
                <a:latin typeface="Calibri"/>
                <a:ea typeface="Calibri"/>
                <a:cs typeface="Calibri"/>
                <a:sym typeface="Calibri"/>
              </a:rPr>
              <a:t>The next aim is to ensure that anything typed in the password field will appear as asterisks. It would require the update(mouse_pos, chosen, text) method to determine whether the field is the password field. I’ve used a local variable text to store what will be displayed. This way the attribute detail is unaffected.</a:t>
            </a:r>
            <a:endParaRPr/>
          </a:p>
        </p:txBody>
      </p:sp>
      <p:pic>
        <p:nvPicPr>
          <p:cNvPr descr="https://lh4.googleusercontent.com/ES7oAKpPL8SJaIA6saY788DLDJYdYFaD1nwp6Oraj0f4nr7fwUfSt_0CqrRIFEz7xWxAfkuwYApQtOJmojr6eb_k9zV7DOFzyJJLMszpzhZGCxzvyVeZgtL1Fsgq3hMe1tUzqpjn" id="293" name="Google Shape;293;p37"/>
          <p:cNvPicPr preferRelativeResize="0"/>
          <p:nvPr/>
        </p:nvPicPr>
        <p:blipFill rotWithShape="1">
          <a:blip r:embed="rId3">
            <a:alphaModFix/>
          </a:blip>
          <a:srcRect b="0" l="0" r="0" t="0"/>
          <a:stretch/>
        </p:blipFill>
        <p:spPr>
          <a:xfrm>
            <a:off x="2852057" y="3982130"/>
            <a:ext cx="4067175" cy="962025"/>
          </a:xfrm>
          <a:prstGeom prst="rect">
            <a:avLst/>
          </a:prstGeom>
          <a:noFill/>
          <a:ln>
            <a:noFill/>
          </a:ln>
        </p:spPr>
      </p:pic>
      <p:pic>
        <p:nvPicPr>
          <p:cNvPr descr="https://lh5.googleusercontent.com/W5Aen1KTawqVTp4kejbeCWcajwK9HgJKdb21UFlx1rBz-89gH51Db_le0nd0oUrUjHc3g_CKUxiT-9WNgrsH9jWT0VcThCOtsSyfy690GyXWAaMezRkL6x2ChvyXMtG9MgQHfi76" id="294" name="Google Shape;294;p37"/>
          <p:cNvPicPr preferRelativeResize="0"/>
          <p:nvPr/>
        </p:nvPicPr>
        <p:blipFill rotWithShape="1">
          <a:blip r:embed="rId4">
            <a:alphaModFix/>
          </a:blip>
          <a:srcRect b="0" l="0" r="0" t="0"/>
          <a:stretch/>
        </p:blipFill>
        <p:spPr>
          <a:xfrm>
            <a:off x="7709126" y="3638209"/>
            <a:ext cx="2477861" cy="16498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0"/>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PROJECT OVERALL</a:t>
            </a:r>
            <a:endParaRPr/>
          </a:p>
        </p:txBody>
      </p:sp>
      <p:sp>
        <p:nvSpPr>
          <p:cNvPr id="167" name="Google Shape;167;p20"/>
          <p:cNvSpPr txBox="1"/>
          <p:nvPr>
            <p:ph idx="1" type="body"/>
          </p:nvPr>
        </p:nvSpPr>
        <p:spPr>
          <a:xfrm>
            <a:off x="913778" y="2367088"/>
            <a:ext cx="10363827" cy="342410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GB"/>
              <a:t>ANALYSIS 			10</a:t>
            </a:r>
            <a:endParaRPr/>
          </a:p>
          <a:p>
            <a:pPr indent="-228600" lvl="0" marL="228600" rtl="0" algn="l">
              <a:lnSpc>
                <a:spcPct val="120000"/>
              </a:lnSpc>
              <a:spcBef>
                <a:spcPts val="1000"/>
              </a:spcBef>
              <a:spcAft>
                <a:spcPts val="0"/>
              </a:spcAft>
              <a:buSzPts val="2000"/>
              <a:buChar char="•"/>
            </a:pPr>
            <a:r>
              <a:rPr lang="en-GB"/>
              <a:t>DESIGN			15</a:t>
            </a:r>
            <a:endParaRPr/>
          </a:p>
          <a:p>
            <a:pPr indent="-228600" lvl="0" marL="228600" rtl="0" algn="l">
              <a:lnSpc>
                <a:spcPct val="120000"/>
              </a:lnSpc>
              <a:spcBef>
                <a:spcPts val="1000"/>
              </a:spcBef>
              <a:spcAft>
                <a:spcPts val="0"/>
              </a:spcAft>
              <a:buSzPts val="2000"/>
              <a:buChar char="•"/>
            </a:pPr>
            <a:r>
              <a:rPr lang="en-GB"/>
              <a:t>DEVELOPMENT			25</a:t>
            </a:r>
            <a:endParaRPr/>
          </a:p>
          <a:p>
            <a:pPr indent="-228600" lvl="0" marL="228600" rtl="0" algn="l">
              <a:lnSpc>
                <a:spcPct val="120000"/>
              </a:lnSpc>
              <a:spcBef>
                <a:spcPts val="1000"/>
              </a:spcBef>
              <a:spcAft>
                <a:spcPts val="0"/>
              </a:spcAft>
              <a:buSzPts val="2000"/>
              <a:buChar char="•"/>
            </a:pPr>
            <a:r>
              <a:rPr lang="en-GB"/>
              <a:t>EVALUATION			20</a:t>
            </a:r>
            <a:endParaRPr/>
          </a:p>
          <a:p>
            <a:pPr indent="-228600" lvl="0" marL="228600" rtl="0" algn="l">
              <a:lnSpc>
                <a:spcPct val="120000"/>
              </a:lnSpc>
              <a:spcBef>
                <a:spcPts val="1000"/>
              </a:spcBef>
              <a:spcAft>
                <a:spcPts val="0"/>
              </a:spcAft>
              <a:buSzPts val="2000"/>
              <a:buChar char="•"/>
            </a:pPr>
            <a:r>
              <a:rPr lang="en-GB"/>
              <a:t>TOTAL 			70</a:t>
            </a:r>
            <a:endParaRPr/>
          </a:p>
          <a:p>
            <a:pPr indent="-228600" lvl="0" marL="228600" rtl="0" algn="l">
              <a:lnSpc>
                <a:spcPct val="120000"/>
              </a:lnSpc>
              <a:spcBef>
                <a:spcPts val="1000"/>
              </a:spcBef>
              <a:spcAft>
                <a:spcPts val="0"/>
              </a:spcAft>
              <a:buSzPts val="2000"/>
              <a:buChar char="•"/>
            </a:pPr>
            <a:r>
              <a:rPr lang="en-GB"/>
              <a:t>VALUE				20%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8"/>
          <p:cNvSpPr txBox="1"/>
          <p:nvPr>
            <p:ph type="title"/>
          </p:nvPr>
        </p:nvSpPr>
        <p:spPr>
          <a:xfrm>
            <a:off x="304625" y="541792"/>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3.3.2	TESTING TO INFORM DEVELOPMENT</a:t>
            </a:r>
            <a:endParaRPr/>
          </a:p>
        </p:txBody>
      </p:sp>
      <p:sp>
        <p:nvSpPr>
          <p:cNvPr id="300" name="Google Shape;300;p38"/>
          <p:cNvSpPr txBox="1"/>
          <p:nvPr>
            <p:ph idx="1" type="body"/>
          </p:nvPr>
        </p:nvSpPr>
        <p:spPr>
          <a:xfrm>
            <a:off x="913778" y="2367088"/>
            <a:ext cx="10363827" cy="3424107"/>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lang="en-GB"/>
              <a:t>	</a:t>
            </a:r>
            <a:endParaRPr/>
          </a:p>
          <a:p>
            <a:pPr indent="0" lvl="0" marL="0" rtl="0" algn="l">
              <a:lnSpc>
                <a:spcPct val="120000"/>
              </a:lnSpc>
              <a:spcBef>
                <a:spcPts val="1000"/>
              </a:spcBef>
              <a:spcAft>
                <a:spcPts val="0"/>
              </a:spcAft>
              <a:buSzPts val="2000"/>
              <a:buNone/>
            </a:pPr>
            <a:r>
              <a:t/>
            </a:r>
            <a:endParaRPr/>
          </a:p>
        </p:txBody>
      </p:sp>
      <p:pic>
        <p:nvPicPr>
          <p:cNvPr id="301" name="Google Shape;301;p38"/>
          <p:cNvPicPr preferRelativeResize="0"/>
          <p:nvPr/>
        </p:nvPicPr>
        <p:blipFill rotWithShape="1">
          <a:blip r:embed="rId3">
            <a:alphaModFix/>
          </a:blip>
          <a:srcRect b="40089" l="48858" r="33705" t="52329"/>
          <a:stretch/>
        </p:blipFill>
        <p:spPr>
          <a:xfrm>
            <a:off x="4789714" y="1817100"/>
            <a:ext cx="3810000" cy="870857"/>
          </a:xfrm>
          <a:prstGeom prst="rect">
            <a:avLst/>
          </a:prstGeom>
          <a:noFill/>
          <a:ln>
            <a:noFill/>
          </a:ln>
        </p:spPr>
      </p:pic>
      <p:pic>
        <p:nvPicPr>
          <p:cNvPr id="302" name="Google Shape;302;p38"/>
          <p:cNvPicPr preferRelativeResize="0"/>
          <p:nvPr/>
        </p:nvPicPr>
        <p:blipFill rotWithShape="1">
          <a:blip r:embed="rId4">
            <a:alphaModFix/>
          </a:blip>
          <a:srcRect b="5454" l="12701" r="10956" t="66467"/>
          <a:stretch/>
        </p:blipFill>
        <p:spPr>
          <a:xfrm>
            <a:off x="1135511" y="3175291"/>
            <a:ext cx="8702675" cy="1807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WHAT DOES THIS MEAN?</a:t>
            </a:r>
            <a:endParaRPr/>
          </a:p>
        </p:txBody>
      </p:sp>
      <p:sp>
        <p:nvSpPr>
          <p:cNvPr id="308" name="Google Shape;308;p39"/>
          <p:cNvSpPr txBox="1"/>
          <p:nvPr>
            <p:ph idx="1" type="body"/>
          </p:nvPr>
        </p:nvSpPr>
        <p:spPr>
          <a:xfrm>
            <a:off x="913778" y="2367088"/>
            <a:ext cx="10363827" cy="342410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GB"/>
              <a:t>FOR EACH ALGORITHM TESTING OCCURS DURING DEVELOPMENT.</a:t>
            </a:r>
            <a:endParaRPr/>
          </a:p>
          <a:p>
            <a:pPr indent="-228600" lvl="1" marL="685800" rtl="0" algn="l">
              <a:lnSpc>
                <a:spcPct val="120000"/>
              </a:lnSpc>
              <a:spcBef>
                <a:spcPts val="500"/>
              </a:spcBef>
              <a:spcAft>
                <a:spcPts val="0"/>
              </a:spcAft>
              <a:buSzPts val="1800"/>
              <a:buChar char="•"/>
            </a:pPr>
            <a:r>
              <a:rPr lang="en-GB"/>
              <a:t>USE THE TEST DATA AND RESULTS GAINED IN THE TRACE TABLES</a:t>
            </a:r>
            <a:endParaRPr/>
          </a:p>
          <a:p>
            <a:pPr indent="-228600" lvl="1" marL="685800" rtl="0" algn="l">
              <a:lnSpc>
                <a:spcPct val="120000"/>
              </a:lnSpc>
              <a:spcBef>
                <a:spcPts val="500"/>
              </a:spcBef>
              <a:spcAft>
                <a:spcPts val="0"/>
              </a:spcAft>
              <a:buSzPts val="1800"/>
              <a:buChar char="•"/>
            </a:pPr>
            <a:r>
              <a:rPr lang="en-GB"/>
              <a:t>PROOF OF IT RUNNING</a:t>
            </a:r>
            <a:endParaRPr/>
          </a:p>
          <a:p>
            <a:pPr indent="-228600" lvl="1" marL="685800" rtl="0" algn="l">
              <a:lnSpc>
                <a:spcPct val="120000"/>
              </a:lnSpc>
              <a:spcBef>
                <a:spcPts val="500"/>
              </a:spcBef>
              <a:spcAft>
                <a:spcPts val="0"/>
              </a:spcAft>
              <a:buSzPts val="1800"/>
              <a:buChar char="•"/>
            </a:pPr>
            <a:r>
              <a:rPr lang="en-GB"/>
              <a:t>COMMENTS ON SUCCESS AND/OR REMEDIAL ACTIONS REQUIRED</a:t>
            </a:r>
            <a:endParaRPr/>
          </a:p>
          <a:p>
            <a:pPr indent="-228600" lvl="1" marL="685800" rtl="0" algn="l">
              <a:lnSpc>
                <a:spcPct val="120000"/>
              </a:lnSpc>
              <a:spcBef>
                <a:spcPts val="500"/>
              </a:spcBef>
              <a:spcAft>
                <a:spcPts val="0"/>
              </a:spcAft>
              <a:buSzPts val="1800"/>
              <a:buChar char="•"/>
            </a:pPr>
            <a:r>
              <a:rPr lang="en-GB"/>
              <a:t>GIVE ANNOTATED CODE AT EACH STAGE</a:t>
            </a:r>
            <a:endParaRPr/>
          </a:p>
          <a:p>
            <a:pPr indent="-101600" lvl="0" marL="228600" rtl="0" algn="l">
              <a:lnSpc>
                <a:spcPct val="120000"/>
              </a:lnSpc>
              <a:spcBef>
                <a:spcPts val="1000"/>
              </a:spcBef>
              <a:spcAft>
                <a:spcPts val="0"/>
              </a:spcAft>
              <a:buSzPts val="20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0"/>
          <p:cNvSpPr txBox="1"/>
          <p:nvPr>
            <p:ph type="title"/>
          </p:nvPr>
        </p:nvSpPr>
        <p:spPr>
          <a:xfrm>
            <a:off x="0" y="847119"/>
            <a:ext cx="10364449" cy="1596176"/>
          </a:xfrm>
          <a:prstGeom prst="rect">
            <a:avLst/>
          </a:prstGeom>
          <a:noFill/>
          <a:ln>
            <a:noFill/>
          </a:ln>
        </p:spPr>
        <p:txBody>
          <a:bodyPr anchorCtr="1" anchor="ctr"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Twentieth Century"/>
              <a:buNone/>
            </a:pPr>
            <a:r>
              <a:rPr lang="en-GB"/>
              <a:t>TEST 2: </a:t>
            </a:r>
            <a:br>
              <a:rPr lang="en-GB"/>
            </a:br>
            <a:r>
              <a:rPr lang="en-GB" sz="2000"/>
              <a:t>THE EXPECTED OUTCOME IS THAT THE MESSAGE “ERROR. EMPTY FIELD” IS DISPLAYED. </a:t>
            </a:r>
            <a:br>
              <a:rPr lang="en-GB" sz="2000"/>
            </a:br>
            <a:r>
              <a:rPr lang="en-GB" sz="2000"/>
              <a:t>THIS IS BECAUSE THE PRESENCE CHECK IS THE FIRST VALIDATION THAT OCCURS. ACTUAL OUTCOME:</a:t>
            </a:r>
            <a:br>
              <a:rPr lang="en-GB" sz="2000"/>
            </a:br>
            <a:endParaRPr/>
          </a:p>
        </p:txBody>
      </p:sp>
      <p:graphicFrame>
        <p:nvGraphicFramePr>
          <p:cNvPr id="314" name="Google Shape;314;p40"/>
          <p:cNvGraphicFramePr/>
          <p:nvPr/>
        </p:nvGraphicFramePr>
        <p:xfrm>
          <a:off x="913778" y="2819400"/>
          <a:ext cx="3000000" cy="3000000"/>
        </p:xfrm>
        <a:graphic>
          <a:graphicData uri="http://schemas.openxmlformats.org/drawingml/2006/table">
            <a:tbl>
              <a:tblPr bandRow="1" firstCol="1" firstRow="1">
                <a:noFill/>
                <a:tableStyleId>{A873608B-CCC3-4637-8713-80016A33E137}</a:tableStyleId>
              </a:tblPr>
              <a:tblGrid>
                <a:gridCol w="1908175"/>
                <a:gridCol w="1908175"/>
                <a:gridCol w="1908800"/>
              </a:tblGrid>
              <a:tr h="139700">
                <a:tc>
                  <a:txBody>
                    <a:bodyPr/>
                    <a:lstStyle/>
                    <a:p>
                      <a:pPr indent="0" lvl="0" marL="0" marR="0" rtl="0" algn="just">
                        <a:lnSpc>
                          <a:spcPct val="107000"/>
                        </a:lnSpc>
                        <a:spcBef>
                          <a:spcPts val="0"/>
                        </a:spcBef>
                        <a:spcAft>
                          <a:spcPts val="0"/>
                        </a:spcAft>
                        <a:buNone/>
                      </a:pPr>
                      <a:r>
                        <a:rPr lang="en-GB" sz="1100" u="none" cap="none" strike="noStrike"/>
                        <a:t>Username</a:t>
                      </a:r>
                      <a:endParaRPr sz="11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None/>
                      </a:pPr>
                      <a:r>
                        <a:rPr lang="en-GB" sz="1100" u="none" cap="none" strike="noStrike"/>
                        <a:t>Password</a:t>
                      </a:r>
                      <a:endParaRPr sz="11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None/>
                      </a:pPr>
                      <a:r>
                        <a:rPr lang="en-GB" sz="1100" u="none" cap="none" strike="noStrike"/>
                        <a:t>Name</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just">
                        <a:lnSpc>
                          <a:spcPct val="107000"/>
                        </a:lnSpc>
                        <a:spcBef>
                          <a:spcPts val="0"/>
                        </a:spcBef>
                        <a:spcAft>
                          <a:spcPts val="0"/>
                        </a:spcAft>
                        <a:buNone/>
                      </a:pPr>
                      <a:r>
                        <a:rPr lang="en-GB" sz="1100" u="none" cap="none" strike="noStrike"/>
                        <a:t>red</a:t>
                      </a:r>
                      <a:endParaRPr/>
                    </a:p>
                    <a:p>
                      <a:pPr indent="0" lvl="0" marL="0" marR="0" rtl="0" algn="just">
                        <a:lnSpc>
                          <a:spcPct val="107000"/>
                        </a:lnSpc>
                        <a:spcBef>
                          <a:spcPts val="0"/>
                        </a:spcBef>
                        <a:spcAft>
                          <a:spcPts val="0"/>
                        </a:spcAft>
                        <a:buNone/>
                      </a:pPr>
                      <a:r>
                        <a:rPr lang="en-GB" sz="1100" u="none" cap="none" strike="noStrike"/>
                        <a:t>#exists</a:t>
                      </a:r>
                      <a:endParaRPr sz="11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None/>
                      </a:pPr>
                      <a:r>
                        <a:rPr lang="en-GB" sz="1100" u="none" cap="none" strike="noStrike"/>
                        <a:t>pass</a:t>
                      </a:r>
                      <a:endParaRPr sz="1100" u="none" cap="none" strike="noStrike">
                        <a:latin typeface="Calibri"/>
                        <a:ea typeface="Calibri"/>
                        <a:cs typeface="Calibri"/>
                        <a:sym typeface="Calibri"/>
                      </a:endParaRPr>
                    </a:p>
                  </a:txBody>
                  <a:tcPr marT="0" marB="0" marR="68575" marL="68575"/>
                </a:tc>
                <a:tc>
                  <a:txBody>
                    <a:bodyPr/>
                    <a:lstStyle/>
                    <a:p>
                      <a:pPr indent="0" lvl="0" marL="0" marR="0" rtl="0" algn="just">
                        <a:lnSpc>
                          <a:spcPct val="107000"/>
                        </a:lnSpc>
                        <a:spcBef>
                          <a:spcPts val="0"/>
                        </a:spcBef>
                        <a:spcAft>
                          <a:spcPts val="0"/>
                        </a:spcAft>
                        <a:buNone/>
                      </a:pPr>
                      <a:r>
                        <a:rPr lang="en-GB" sz="1100" u="none" cap="none" strike="noStrike"/>
                        <a:t> </a:t>
                      </a:r>
                      <a:endParaRPr/>
                    </a:p>
                    <a:p>
                      <a:pPr indent="0" lvl="0" marL="0" marR="0" rtl="0" algn="just">
                        <a:lnSpc>
                          <a:spcPct val="107000"/>
                        </a:lnSpc>
                        <a:spcBef>
                          <a:spcPts val="0"/>
                        </a:spcBef>
                        <a:spcAft>
                          <a:spcPts val="0"/>
                        </a:spcAft>
                        <a:buNone/>
                      </a:pPr>
                      <a:r>
                        <a:rPr lang="en-GB" sz="1100" u="none" cap="none" strike="noStrike"/>
                        <a:t>#empty field</a:t>
                      </a:r>
                      <a:endParaRPr sz="1100" u="none" cap="none" strike="noStrike">
                        <a:latin typeface="Calibri"/>
                        <a:ea typeface="Calibri"/>
                        <a:cs typeface="Calibri"/>
                        <a:sym typeface="Calibri"/>
                      </a:endParaRPr>
                    </a:p>
                  </a:txBody>
                  <a:tcPr marT="0" marB="0" marR="68575" marL="68575"/>
                </a:tc>
              </a:tr>
            </a:tbl>
          </a:graphicData>
        </a:graphic>
      </p:graphicFrame>
      <p:pic>
        <p:nvPicPr>
          <p:cNvPr descr="https://lh4.googleusercontent.com/zomeKy-SF99sZbFcDu7l54eayMxLXWLvsIs4MCcfPv1h2nXHOTPx4X-owUSth08rs_U-bJt9tzACiIvDvWAsev-l5SJSlKq3vtlPeB3KsImo_M44XgpCOen5tl3Qn_BW_w2X1dgB" id="315" name="Google Shape;315;p40"/>
          <p:cNvPicPr preferRelativeResize="0"/>
          <p:nvPr/>
        </p:nvPicPr>
        <p:blipFill rotWithShape="1">
          <a:blip r:embed="rId3">
            <a:alphaModFix/>
          </a:blip>
          <a:srcRect b="0" l="0" r="0" t="0"/>
          <a:stretch/>
        </p:blipFill>
        <p:spPr>
          <a:xfrm>
            <a:off x="1049110" y="3499758"/>
            <a:ext cx="3867150" cy="2971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1"/>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GOOD LUCK!</a:t>
            </a:r>
            <a:endParaRPr/>
          </a:p>
        </p:txBody>
      </p:sp>
      <p:sp>
        <p:nvSpPr>
          <p:cNvPr id="321" name="Google Shape;321;p41"/>
          <p:cNvSpPr txBox="1"/>
          <p:nvPr>
            <p:ph idx="1" type="body"/>
          </p:nvPr>
        </p:nvSpPr>
        <p:spPr>
          <a:xfrm>
            <a:off x="913778" y="2367088"/>
            <a:ext cx="10363827" cy="342410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GB"/>
              <a:t>AIM TO GET 1 ALGORITHM DONE AS THIS!!</a:t>
            </a:r>
            <a:endParaRPr/>
          </a:p>
          <a:p>
            <a:pPr indent="-228600" lvl="0" marL="228600" rtl="0" algn="l">
              <a:lnSpc>
                <a:spcPct val="120000"/>
              </a:lnSpc>
              <a:spcBef>
                <a:spcPts val="1000"/>
              </a:spcBef>
              <a:spcAft>
                <a:spcPts val="0"/>
              </a:spcAft>
              <a:buSzPts val="2000"/>
              <a:buChar char="•"/>
            </a:pPr>
            <a:r>
              <a:rPr lang="en-GB"/>
              <a:t>DON’T CODE AND FORGET TO DOCUMENT THIS SECTION!</a:t>
            </a:r>
            <a:endParaRPr/>
          </a:p>
          <a:p>
            <a:pPr indent="-228600" lvl="0" marL="228600" rtl="0" algn="l">
              <a:lnSpc>
                <a:spcPct val="120000"/>
              </a:lnSpc>
              <a:spcBef>
                <a:spcPts val="1000"/>
              </a:spcBef>
              <a:spcAft>
                <a:spcPts val="0"/>
              </a:spcAft>
              <a:buSzPts val="2000"/>
              <a:buChar char="•"/>
            </a:pPr>
            <a:r>
              <a:rPr lang="en-GB"/>
              <a:t>CONTACT ME WITH ANY CONCERNS!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42"/>
          <p:cNvPicPr preferRelativeResize="0"/>
          <p:nvPr/>
        </p:nvPicPr>
        <p:blipFill rotWithShape="1">
          <a:blip r:embed="rId3">
            <a:alphaModFix/>
          </a:blip>
          <a:srcRect b="11944" l="28500" r="29649" t="24767"/>
          <a:stretch/>
        </p:blipFill>
        <p:spPr>
          <a:xfrm>
            <a:off x="768096" y="538736"/>
            <a:ext cx="7333488" cy="59666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3"/>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t/>
            </a:r>
            <a:endParaRPr/>
          </a:p>
        </p:txBody>
      </p:sp>
      <p:sp>
        <p:nvSpPr>
          <p:cNvPr id="332" name="Google Shape;332;p43"/>
          <p:cNvSpPr txBox="1"/>
          <p:nvPr>
            <p:ph idx="1" type="body"/>
          </p:nvPr>
        </p:nvSpPr>
        <p:spPr>
          <a:xfrm>
            <a:off x="913778" y="2367088"/>
            <a:ext cx="10363827" cy="3424107"/>
          </a:xfrm>
          <a:prstGeom prst="rect">
            <a:avLst/>
          </a:prstGeom>
          <a:noFill/>
          <a:ln>
            <a:noFill/>
          </a:ln>
        </p:spPr>
        <p:txBody>
          <a:bodyPr anchorCtr="0" anchor="t" bIns="45700" lIns="91425" spcFirstLastPara="1" rIns="91425" wrap="square" tIns="45700">
            <a:normAutofit/>
          </a:bodyPr>
          <a:lstStyle/>
          <a:p>
            <a:pPr indent="-101600" lvl="0" marL="228600" rtl="0" algn="l">
              <a:lnSpc>
                <a:spcPct val="120000"/>
              </a:lnSpc>
              <a:spcBef>
                <a:spcPts val="0"/>
              </a:spcBef>
              <a:spcAft>
                <a:spcPts val="0"/>
              </a:spcAft>
              <a:buSzPts val="2000"/>
              <a:buNone/>
            </a:pPr>
            <a:r>
              <a:t/>
            </a:r>
            <a:endParaRPr/>
          </a:p>
        </p:txBody>
      </p:sp>
      <p:pic>
        <p:nvPicPr>
          <p:cNvPr id="333" name="Google Shape;333;p43"/>
          <p:cNvPicPr preferRelativeResize="0"/>
          <p:nvPr/>
        </p:nvPicPr>
        <p:blipFill rotWithShape="1">
          <a:blip r:embed="rId3">
            <a:alphaModFix/>
          </a:blip>
          <a:srcRect b="23229" l="29099" r="26016" t="24767"/>
          <a:stretch/>
        </p:blipFill>
        <p:spPr>
          <a:xfrm>
            <a:off x="913772" y="589803"/>
            <a:ext cx="8344527" cy="52013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4"/>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GRADE BOUNDARIES </a:t>
            </a:r>
            <a:br>
              <a:rPr lang="en-GB"/>
            </a:br>
            <a:r>
              <a:rPr lang="en-GB"/>
              <a:t>COURSEWORK</a:t>
            </a:r>
            <a:endParaRPr/>
          </a:p>
        </p:txBody>
      </p:sp>
      <p:graphicFrame>
        <p:nvGraphicFramePr>
          <p:cNvPr id="339" name="Google Shape;339;p44"/>
          <p:cNvGraphicFramePr/>
          <p:nvPr/>
        </p:nvGraphicFramePr>
        <p:xfrm>
          <a:off x="914400" y="2366963"/>
          <a:ext cx="3000000" cy="3000000"/>
        </p:xfrm>
        <a:graphic>
          <a:graphicData uri="http://schemas.openxmlformats.org/drawingml/2006/table">
            <a:tbl>
              <a:tblPr bandRow="1" firstRow="1">
                <a:noFill/>
                <a:tableStyleId>{A873608B-CCC3-4637-8713-80016A33E137}</a:tableStyleId>
              </a:tblPr>
              <a:tblGrid>
                <a:gridCol w="5181600"/>
                <a:gridCol w="5181600"/>
              </a:tblGrid>
              <a:tr h="370850">
                <a:tc>
                  <a:txBody>
                    <a:bodyPr/>
                    <a:lstStyle/>
                    <a:p>
                      <a:pPr indent="0" lvl="0" marL="0" marR="0" rtl="0" algn="l">
                        <a:spcBef>
                          <a:spcPts val="0"/>
                        </a:spcBef>
                        <a:spcAft>
                          <a:spcPts val="0"/>
                        </a:spcAft>
                        <a:buNone/>
                      </a:pPr>
                      <a:r>
                        <a:rPr lang="en-GB" sz="1800" u="none" cap="none" strike="noStrike"/>
                        <a:t>Grade</a:t>
                      </a:r>
                      <a:endParaRPr/>
                    </a:p>
                  </a:txBody>
                  <a:tcPr marT="45725" marB="45725" marR="91450" marL="91450"/>
                </a:tc>
                <a:tc>
                  <a:txBody>
                    <a:bodyPr/>
                    <a:lstStyle/>
                    <a:p>
                      <a:pPr indent="0" lvl="0" marL="0" marR="0" rtl="0" algn="l">
                        <a:spcBef>
                          <a:spcPts val="0"/>
                        </a:spcBef>
                        <a:spcAft>
                          <a:spcPts val="0"/>
                        </a:spcAft>
                        <a:buNone/>
                      </a:pPr>
                      <a:r>
                        <a:rPr lang="en-GB" sz="1800"/>
                        <a:t>Score /70</a:t>
                      </a:r>
                      <a:endParaRPr/>
                    </a:p>
                  </a:txBody>
                  <a:tcPr marT="45725" marB="45725" marR="91450" marL="91450"/>
                </a:tc>
              </a:tr>
              <a:tr h="370850">
                <a:tc>
                  <a:txBody>
                    <a:bodyPr/>
                    <a:lstStyle/>
                    <a:p>
                      <a:pPr indent="0" lvl="0" marL="0" marR="0" rtl="0" algn="l">
                        <a:spcBef>
                          <a:spcPts val="0"/>
                        </a:spcBef>
                        <a:spcAft>
                          <a:spcPts val="0"/>
                        </a:spcAft>
                        <a:buNone/>
                      </a:pPr>
                      <a:r>
                        <a:rPr lang="en-GB" sz="1800"/>
                        <a:t>A*</a:t>
                      </a:r>
                      <a:endParaRPr/>
                    </a:p>
                  </a:txBody>
                  <a:tcPr marT="45725" marB="45725" marR="91450" marL="91450"/>
                </a:tc>
                <a:tc>
                  <a:txBody>
                    <a:bodyPr/>
                    <a:lstStyle/>
                    <a:p>
                      <a:pPr indent="0" lvl="0" marL="0" marR="0" rtl="0" algn="l">
                        <a:spcBef>
                          <a:spcPts val="0"/>
                        </a:spcBef>
                        <a:spcAft>
                          <a:spcPts val="0"/>
                        </a:spcAft>
                        <a:buNone/>
                      </a:pPr>
                      <a:r>
                        <a:rPr lang="en-GB" sz="1800"/>
                        <a:t>63</a:t>
                      </a:r>
                      <a:endParaRPr/>
                    </a:p>
                  </a:txBody>
                  <a:tcPr marT="45725" marB="45725" marR="91450" marL="91450"/>
                </a:tc>
              </a:tr>
              <a:tr h="370850">
                <a:tc>
                  <a:txBody>
                    <a:bodyPr/>
                    <a:lstStyle/>
                    <a:p>
                      <a:pPr indent="0" lvl="0" marL="0" marR="0" rtl="0" algn="l">
                        <a:spcBef>
                          <a:spcPts val="0"/>
                        </a:spcBef>
                        <a:spcAft>
                          <a:spcPts val="0"/>
                        </a:spcAft>
                        <a:buNone/>
                      </a:pPr>
                      <a:r>
                        <a:rPr lang="en-GB" sz="1800"/>
                        <a:t>A</a:t>
                      </a:r>
                      <a:endParaRPr/>
                    </a:p>
                  </a:txBody>
                  <a:tcPr marT="45725" marB="45725" marR="91450" marL="91450"/>
                </a:tc>
                <a:tc>
                  <a:txBody>
                    <a:bodyPr/>
                    <a:lstStyle/>
                    <a:p>
                      <a:pPr indent="0" lvl="0" marL="0" marR="0" rtl="0" algn="l">
                        <a:spcBef>
                          <a:spcPts val="0"/>
                        </a:spcBef>
                        <a:spcAft>
                          <a:spcPts val="0"/>
                        </a:spcAft>
                        <a:buNone/>
                      </a:pPr>
                      <a:r>
                        <a:rPr lang="en-GB" sz="1800"/>
                        <a:t>55</a:t>
                      </a:r>
                      <a:endParaRPr/>
                    </a:p>
                  </a:txBody>
                  <a:tcPr marT="45725" marB="45725" marR="91450" marL="91450"/>
                </a:tc>
              </a:tr>
              <a:tr h="370850">
                <a:tc>
                  <a:txBody>
                    <a:bodyPr/>
                    <a:lstStyle/>
                    <a:p>
                      <a:pPr indent="0" lvl="0" marL="0" marR="0" rtl="0" algn="l">
                        <a:spcBef>
                          <a:spcPts val="0"/>
                        </a:spcBef>
                        <a:spcAft>
                          <a:spcPts val="0"/>
                        </a:spcAft>
                        <a:buNone/>
                      </a:pPr>
                      <a:r>
                        <a:rPr lang="en-GB" sz="1800"/>
                        <a:t>B</a:t>
                      </a:r>
                      <a:endParaRPr/>
                    </a:p>
                  </a:txBody>
                  <a:tcPr marT="45725" marB="45725" marR="91450" marL="91450"/>
                </a:tc>
                <a:tc>
                  <a:txBody>
                    <a:bodyPr/>
                    <a:lstStyle/>
                    <a:p>
                      <a:pPr indent="0" lvl="0" marL="0" marR="0" rtl="0" algn="l">
                        <a:spcBef>
                          <a:spcPts val="0"/>
                        </a:spcBef>
                        <a:spcAft>
                          <a:spcPts val="0"/>
                        </a:spcAft>
                        <a:buNone/>
                      </a:pPr>
                      <a:r>
                        <a:rPr lang="en-GB" sz="1800"/>
                        <a:t>47</a:t>
                      </a:r>
                      <a:endParaRPr/>
                    </a:p>
                  </a:txBody>
                  <a:tcPr marT="45725" marB="45725" marR="91450" marL="91450"/>
                </a:tc>
              </a:tr>
              <a:tr h="370850">
                <a:tc>
                  <a:txBody>
                    <a:bodyPr/>
                    <a:lstStyle/>
                    <a:p>
                      <a:pPr indent="0" lvl="0" marL="0" marR="0" rtl="0" algn="l">
                        <a:spcBef>
                          <a:spcPts val="0"/>
                        </a:spcBef>
                        <a:spcAft>
                          <a:spcPts val="0"/>
                        </a:spcAft>
                        <a:buNone/>
                      </a:pPr>
                      <a:r>
                        <a:rPr lang="en-GB" sz="1800"/>
                        <a:t>C</a:t>
                      </a:r>
                      <a:endParaRPr/>
                    </a:p>
                  </a:txBody>
                  <a:tcPr marT="45725" marB="45725" marR="91450" marL="91450"/>
                </a:tc>
                <a:tc>
                  <a:txBody>
                    <a:bodyPr/>
                    <a:lstStyle/>
                    <a:p>
                      <a:pPr indent="0" lvl="0" marL="0" marR="0" rtl="0" algn="l">
                        <a:spcBef>
                          <a:spcPts val="0"/>
                        </a:spcBef>
                        <a:spcAft>
                          <a:spcPts val="0"/>
                        </a:spcAft>
                        <a:buNone/>
                      </a:pPr>
                      <a:r>
                        <a:rPr lang="en-GB" sz="1800"/>
                        <a:t>40</a:t>
                      </a:r>
                      <a:endParaRPr/>
                    </a:p>
                  </a:txBody>
                  <a:tcPr marT="45725" marB="45725" marR="91450" marL="91450"/>
                </a:tc>
              </a:tr>
              <a:tr h="370850">
                <a:tc>
                  <a:txBody>
                    <a:bodyPr/>
                    <a:lstStyle/>
                    <a:p>
                      <a:pPr indent="0" lvl="0" marL="0" marR="0" rtl="0" algn="l">
                        <a:spcBef>
                          <a:spcPts val="0"/>
                        </a:spcBef>
                        <a:spcAft>
                          <a:spcPts val="0"/>
                        </a:spcAft>
                        <a:buNone/>
                      </a:pPr>
                      <a:r>
                        <a:rPr lang="en-GB" sz="1800"/>
                        <a:t>D</a:t>
                      </a:r>
                      <a:endParaRPr/>
                    </a:p>
                  </a:txBody>
                  <a:tcPr marT="45725" marB="45725" marR="91450" marL="91450"/>
                </a:tc>
                <a:tc>
                  <a:txBody>
                    <a:bodyPr/>
                    <a:lstStyle/>
                    <a:p>
                      <a:pPr indent="0" lvl="0" marL="0" marR="0" rtl="0" algn="l">
                        <a:spcBef>
                          <a:spcPts val="0"/>
                        </a:spcBef>
                        <a:spcAft>
                          <a:spcPts val="0"/>
                        </a:spcAft>
                        <a:buNone/>
                      </a:pPr>
                      <a:r>
                        <a:rPr lang="en-GB" sz="1800"/>
                        <a:t>33</a:t>
                      </a:r>
                      <a:endParaRPr/>
                    </a:p>
                  </a:txBody>
                  <a:tcPr marT="45725" marB="45725" marR="91450" marL="91450"/>
                </a:tc>
              </a:tr>
              <a:tr h="370850">
                <a:tc>
                  <a:txBody>
                    <a:bodyPr/>
                    <a:lstStyle/>
                    <a:p>
                      <a:pPr indent="0" lvl="0" marL="0" marR="0" rtl="0" algn="l">
                        <a:spcBef>
                          <a:spcPts val="0"/>
                        </a:spcBef>
                        <a:spcAft>
                          <a:spcPts val="0"/>
                        </a:spcAft>
                        <a:buNone/>
                      </a:pPr>
                      <a:r>
                        <a:rPr lang="en-GB" sz="1800"/>
                        <a:t>E</a:t>
                      </a:r>
                      <a:endParaRPr/>
                    </a:p>
                  </a:txBody>
                  <a:tcPr marT="45725" marB="45725" marR="91450" marL="91450"/>
                </a:tc>
                <a:tc>
                  <a:txBody>
                    <a:bodyPr/>
                    <a:lstStyle/>
                    <a:p>
                      <a:pPr indent="0" lvl="0" marL="0" marR="0" rtl="0" algn="l">
                        <a:spcBef>
                          <a:spcPts val="0"/>
                        </a:spcBef>
                        <a:spcAft>
                          <a:spcPts val="0"/>
                        </a:spcAft>
                        <a:buNone/>
                      </a:pPr>
                      <a:r>
                        <a:rPr lang="en-GB" sz="1800"/>
                        <a:t>26</a:t>
                      </a:r>
                      <a:endParaRPr/>
                    </a:p>
                  </a:txBody>
                  <a:tcPr marT="45725" marB="45725" marR="91450" marL="9145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txBox="1"/>
          <p:nvPr>
            <p:ph type="title"/>
          </p:nvPr>
        </p:nvSpPr>
        <p:spPr>
          <a:xfrm>
            <a:off x="913778" y="367507"/>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COMPONENTS</a:t>
            </a:r>
            <a:endParaRPr/>
          </a:p>
        </p:txBody>
      </p:sp>
      <p:pic>
        <p:nvPicPr>
          <p:cNvPr id="173" name="Google Shape;173;p21"/>
          <p:cNvPicPr preferRelativeResize="0"/>
          <p:nvPr/>
        </p:nvPicPr>
        <p:blipFill rotWithShape="1">
          <a:blip r:embed="rId3">
            <a:alphaModFix/>
          </a:blip>
          <a:srcRect b="15473" l="9048" r="20532" t="30943"/>
          <a:stretch/>
        </p:blipFill>
        <p:spPr>
          <a:xfrm>
            <a:off x="1455057" y="1963683"/>
            <a:ext cx="7760661" cy="3550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3.2.2	DESCRIBE THE PROBLEM</a:t>
            </a:r>
            <a:endParaRPr/>
          </a:p>
        </p:txBody>
      </p:sp>
      <p:sp>
        <p:nvSpPr>
          <p:cNvPr id="179" name="Google Shape;179;p22"/>
          <p:cNvSpPr txBox="1"/>
          <p:nvPr>
            <p:ph idx="1" type="body"/>
          </p:nvPr>
        </p:nvSpPr>
        <p:spPr>
          <a:xfrm>
            <a:off x="913778" y="2367088"/>
            <a:ext cx="10363827" cy="3424107"/>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000"/>
              <a:buNone/>
            </a:pPr>
            <a:r>
              <a:rPr lang="en-GB"/>
              <a:t>	</a:t>
            </a:r>
            <a:endParaRPr/>
          </a:p>
          <a:p>
            <a:pPr indent="0" lvl="0" marL="0" rtl="0" algn="l">
              <a:lnSpc>
                <a:spcPct val="120000"/>
              </a:lnSpc>
              <a:spcBef>
                <a:spcPts val="1000"/>
              </a:spcBef>
              <a:spcAft>
                <a:spcPts val="0"/>
              </a:spcAft>
              <a:buSzPts val="2000"/>
              <a:buNone/>
            </a:pPr>
            <a:r>
              <a:t/>
            </a:r>
            <a:endParaRPr/>
          </a:p>
        </p:txBody>
      </p:sp>
      <p:pic>
        <p:nvPicPr>
          <p:cNvPr id="180" name="Google Shape;180;p22"/>
          <p:cNvPicPr preferRelativeResize="0"/>
          <p:nvPr/>
        </p:nvPicPr>
        <p:blipFill rotWithShape="1">
          <a:blip r:embed="rId3">
            <a:alphaModFix/>
          </a:blip>
          <a:srcRect b="35169" l="8095" r="18178" t="31892"/>
          <a:stretch/>
        </p:blipFill>
        <p:spPr>
          <a:xfrm>
            <a:off x="304625" y="2770324"/>
            <a:ext cx="11582132" cy="3110752"/>
          </a:xfrm>
          <a:prstGeom prst="rect">
            <a:avLst/>
          </a:prstGeom>
          <a:noFill/>
          <a:ln>
            <a:noFill/>
          </a:ln>
        </p:spPr>
      </p:pic>
      <p:pic>
        <p:nvPicPr>
          <p:cNvPr id="181" name="Google Shape;181;p22"/>
          <p:cNvPicPr preferRelativeResize="0"/>
          <p:nvPr/>
        </p:nvPicPr>
        <p:blipFill rotWithShape="1">
          <a:blip r:embed="rId4">
            <a:alphaModFix/>
          </a:blip>
          <a:srcRect b="39565" l="43025" r="21753" t="50963"/>
          <a:stretch/>
        </p:blipFill>
        <p:spPr>
          <a:xfrm>
            <a:off x="4760257" y="1792723"/>
            <a:ext cx="4123767" cy="666659"/>
          </a:xfrm>
          <a:prstGeom prst="rect">
            <a:avLst/>
          </a:prstGeom>
          <a:noFill/>
          <a:ln>
            <a:noFill/>
          </a:ln>
        </p:spPr>
      </p:pic>
      <p:sp>
        <p:nvSpPr>
          <p:cNvPr id="182" name="Google Shape;182;p22"/>
          <p:cNvSpPr/>
          <p:nvPr/>
        </p:nvSpPr>
        <p:spPr>
          <a:xfrm>
            <a:off x="672353" y="4446494"/>
            <a:ext cx="1775012" cy="1344701"/>
          </a:xfrm>
          <a:prstGeom prst="rect">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3" name="Google Shape;183;p22"/>
          <p:cNvSpPr/>
          <p:nvPr/>
        </p:nvSpPr>
        <p:spPr>
          <a:xfrm>
            <a:off x="2724424" y="3774141"/>
            <a:ext cx="2349599" cy="1425388"/>
          </a:xfrm>
          <a:prstGeom prst="rect">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4" name="Google Shape;184;p22"/>
          <p:cNvSpPr/>
          <p:nvPr/>
        </p:nvSpPr>
        <p:spPr>
          <a:xfrm>
            <a:off x="5315448" y="3774141"/>
            <a:ext cx="2681070" cy="1223909"/>
          </a:xfrm>
          <a:prstGeom prst="rect">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22"/>
          <p:cNvSpPr/>
          <p:nvPr/>
        </p:nvSpPr>
        <p:spPr>
          <a:xfrm>
            <a:off x="8237942" y="3774141"/>
            <a:ext cx="3523751" cy="1223909"/>
          </a:xfrm>
          <a:prstGeom prst="rect">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TOP DOWN DESIGN</a:t>
            </a:r>
            <a:endParaRPr/>
          </a:p>
        </p:txBody>
      </p:sp>
      <p:pic>
        <p:nvPicPr>
          <p:cNvPr id="191" name="Google Shape;191;p23"/>
          <p:cNvPicPr preferRelativeResize="0"/>
          <p:nvPr>
            <p:ph idx="1" type="body"/>
          </p:nvPr>
        </p:nvPicPr>
        <p:blipFill rotWithShape="1">
          <a:blip r:embed="rId3">
            <a:alphaModFix/>
          </a:blip>
          <a:srcRect b="10430" l="9846" r="7727" t="23735"/>
          <a:stretch/>
        </p:blipFill>
        <p:spPr>
          <a:xfrm>
            <a:off x="420624" y="1956816"/>
            <a:ext cx="9618359" cy="41330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JUSTIFICATION</a:t>
            </a:r>
            <a:endParaRPr/>
          </a:p>
        </p:txBody>
      </p:sp>
      <p:sp>
        <p:nvSpPr>
          <p:cNvPr id="197" name="Google Shape;197;p24"/>
          <p:cNvSpPr txBox="1"/>
          <p:nvPr>
            <p:ph idx="1" type="body"/>
          </p:nvPr>
        </p:nvSpPr>
        <p:spPr>
          <a:xfrm>
            <a:off x="913778" y="2367088"/>
            <a:ext cx="10363827" cy="342410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GB"/>
              <a:t>WHY USE DECOMPOSITION N THIS WAY:</a:t>
            </a:r>
            <a:endParaRPr/>
          </a:p>
          <a:p>
            <a:pPr indent="-228600" lvl="0" marL="228600" rtl="0" algn="l">
              <a:lnSpc>
                <a:spcPct val="120000"/>
              </a:lnSpc>
              <a:spcBef>
                <a:spcPts val="1000"/>
              </a:spcBef>
              <a:spcAft>
                <a:spcPts val="0"/>
              </a:spcAft>
              <a:buSzPts val="2000"/>
              <a:buChar char="•"/>
            </a:pPr>
            <a:r>
              <a:rPr b="1" lang="en-GB"/>
              <a:t>EG</a:t>
            </a:r>
            <a:endParaRPr b="1"/>
          </a:p>
          <a:p>
            <a:pPr indent="-228600" lvl="0" marL="228600" rtl="0" algn="l">
              <a:lnSpc>
                <a:spcPct val="120000"/>
              </a:lnSpc>
              <a:spcBef>
                <a:spcPts val="1000"/>
              </a:spcBef>
              <a:spcAft>
                <a:spcPts val="0"/>
              </a:spcAft>
              <a:buSzPts val="2000"/>
              <a:buChar char="•"/>
            </a:pPr>
            <a:r>
              <a:rPr b="1" lang="en-GB">
                <a:solidFill>
                  <a:srgbClr val="FEE599"/>
                </a:solidFill>
              </a:rPr>
              <a:t>BINARY REVISION WEBSITE</a:t>
            </a:r>
            <a:endParaRPr/>
          </a:p>
          <a:p>
            <a:pPr indent="-228600" lvl="0" marL="228600" rtl="0" algn="l">
              <a:lnSpc>
                <a:spcPct val="120000"/>
              </a:lnSpc>
              <a:spcBef>
                <a:spcPts val="1000"/>
              </a:spcBef>
              <a:spcAft>
                <a:spcPts val="0"/>
              </a:spcAft>
              <a:buSzPts val="2000"/>
              <a:buChar char="•"/>
            </a:pPr>
            <a:r>
              <a:rPr lang="en-GB">
                <a:solidFill>
                  <a:srgbClr val="FEE599"/>
                </a:solidFill>
              </a:rPr>
              <a:t>THIS IS THE OVERALL PRODUCT THAT I WILL BE PRODUCING, WHICH CAN BE BROKEN DOWN INTO MANY SMALLER SUB-PROBLEMS USING DECOMPOSITION. THESE SUB-PROBLEMS CAN THEN BE SOLVED INDIVIDUALLY USING SEPARATE FUNCTIONS FOR MOST OF THEM, THIS MEANS THAT I CANNOT INTERRUPT THE LOGIC OF A SUB-PROBLEM WITH ANOTHER, MEANING THAT IT IS MUCH LESS LIKELY FOR ME TO CAUSE AN ERROR IN A SEPARATE FUNCTION.</a:t>
            </a:r>
            <a:endParaRPr/>
          </a:p>
          <a:p>
            <a:pPr indent="-101600" lvl="0" marL="228600" rtl="0" algn="l">
              <a:lnSpc>
                <a:spcPct val="120000"/>
              </a:lnSpc>
              <a:spcBef>
                <a:spcPts val="1000"/>
              </a:spcBef>
              <a:spcAft>
                <a:spcPts val="0"/>
              </a:spcAft>
              <a:buSzPts val="2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JUSTIFICATION</a:t>
            </a:r>
            <a:endParaRPr/>
          </a:p>
        </p:txBody>
      </p:sp>
      <p:sp>
        <p:nvSpPr>
          <p:cNvPr id="203" name="Google Shape;203;p25"/>
          <p:cNvSpPr txBox="1"/>
          <p:nvPr>
            <p:ph idx="1" type="body"/>
          </p:nvPr>
        </p:nvSpPr>
        <p:spPr>
          <a:xfrm>
            <a:off x="237122" y="2037904"/>
            <a:ext cx="10735678" cy="4545776"/>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20000"/>
              </a:lnSpc>
              <a:spcBef>
                <a:spcPts val="0"/>
              </a:spcBef>
              <a:spcAft>
                <a:spcPts val="0"/>
              </a:spcAft>
              <a:buSzPct val="100000"/>
              <a:buChar char="•"/>
            </a:pPr>
            <a:r>
              <a:rPr lang="en-GB"/>
              <a:t>WHAT DOES EACH ALGORITHM DO?</a:t>
            </a:r>
            <a:endParaRPr/>
          </a:p>
          <a:p>
            <a:pPr indent="-228600" lvl="0" marL="228600" rtl="0" algn="l">
              <a:lnSpc>
                <a:spcPct val="120000"/>
              </a:lnSpc>
              <a:spcBef>
                <a:spcPts val="1000"/>
              </a:spcBef>
              <a:spcAft>
                <a:spcPts val="0"/>
              </a:spcAft>
              <a:buSzPct val="100000"/>
              <a:buChar char="•"/>
            </a:pPr>
            <a:r>
              <a:rPr b="1" lang="en-GB">
                <a:solidFill>
                  <a:srgbClr val="FEE599"/>
                </a:solidFill>
              </a:rPr>
              <a:t>LOGIN/REGISTER SYSTEM</a:t>
            </a:r>
            <a:endParaRPr>
              <a:solidFill>
                <a:srgbClr val="FEE599"/>
              </a:solidFill>
            </a:endParaRPr>
          </a:p>
          <a:p>
            <a:pPr indent="-228600" lvl="0" marL="228600" rtl="0" algn="l">
              <a:lnSpc>
                <a:spcPct val="120000"/>
              </a:lnSpc>
              <a:spcBef>
                <a:spcPts val="1000"/>
              </a:spcBef>
              <a:spcAft>
                <a:spcPts val="0"/>
              </a:spcAft>
              <a:buSzPct val="100000"/>
              <a:buChar char="•"/>
            </a:pPr>
            <a:r>
              <a:rPr lang="en-GB">
                <a:solidFill>
                  <a:srgbClr val="FEE599"/>
                </a:solidFill>
              </a:rPr>
              <a:t>THIS WILL BE AN INDIVIDUAL MODULE SO THAT IT CAN EASILY BE TESTED IN ISOLATION AND NOT AFFECT ANY OTHER AREAS OF THE PROGRAM, THIS WILL ENSURE THAT I CAN IDENTIFY ANY ISSUES WITHIN THE FUNCTION.</a:t>
            </a:r>
            <a:endParaRPr/>
          </a:p>
          <a:p>
            <a:pPr indent="-228600" lvl="0" marL="228600" rtl="0" algn="l">
              <a:lnSpc>
                <a:spcPct val="120000"/>
              </a:lnSpc>
              <a:spcBef>
                <a:spcPts val="1000"/>
              </a:spcBef>
              <a:spcAft>
                <a:spcPts val="0"/>
              </a:spcAft>
              <a:buSzPct val="100000"/>
              <a:buChar char="•"/>
            </a:pPr>
            <a:r>
              <a:rPr lang="en-GB">
                <a:solidFill>
                  <a:srgbClr val="FEE599"/>
                </a:solidFill>
              </a:rPr>
              <a:t>THE LOGIN/REGISTERING SYSTEM WILL CONTAIN 2 BUTTONS FOR THE USER TO CLICK ON, EITHER LOGIN OR REGISTER. IF THE USER CLICKS LOGIN, THEN THEY SHALL BE ASKED TO INPUT THEIR USERNAME AND PASSWORD. IF THIS IS CORRECT THEN THAT CAN CONTINUE TO THE REST OF THE WEBSITE WHICH WILL BE CHECKED BY REVIEWING THE DATABASE TO SEE IF THEY MATCH, HOWEVER IF THIS IS INCORRECT AN ERROR SHALL APPEAR AND THEY WILL BE ASKED TO RE-ENTER THEIR DETAILS. IF THEY CLICKED ON REGISTER INSTEAD THEN THEY SHALL BE ASKED TO INPUT THEIR USERNAME, EMAIL, PASSWORD, AND THE PASSWORD AGAIN FOR VALIDATION. IF THE USER INPUTS A TAKEN USERNAME OR EMAIL THEN THEY SHALL BE ASKED TO ENTER A DIFFERENT ONE, THIS WILL BE CHECKED BY SCANNING THE DATABASE TO SEE IF THEY EXIST. ALSO, IF THE PASSWORDS DO NOT MATCH OR IS TOO SHORT, THEY WILL BE ASKED TO ENTER THE PASSWORD AGAIN THAT MEETS THE CRITERIA. ONCE THE USER HAS SUCCESSFULLY LOGGED IN THEY SHALL THEN BE SHOWN TO THE NEXT SECTION, USER PROFILE.</a:t>
            </a:r>
            <a:endParaRPr/>
          </a:p>
          <a:p>
            <a:pPr indent="-120650" lvl="0" marL="228600" rtl="0" algn="l">
              <a:lnSpc>
                <a:spcPct val="120000"/>
              </a:lnSpc>
              <a:spcBef>
                <a:spcPts val="1000"/>
              </a:spcBef>
              <a:spcAft>
                <a:spcPts val="0"/>
              </a:spcAft>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6"/>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WHAT DOES THIS MEAN?</a:t>
            </a:r>
            <a:endParaRPr/>
          </a:p>
        </p:txBody>
      </p:sp>
      <p:sp>
        <p:nvSpPr>
          <p:cNvPr id="209" name="Google Shape;209;p26"/>
          <p:cNvSpPr txBox="1"/>
          <p:nvPr>
            <p:ph idx="1" type="body"/>
          </p:nvPr>
        </p:nvSpPr>
        <p:spPr>
          <a:xfrm>
            <a:off x="913778" y="2367088"/>
            <a:ext cx="10363827" cy="342410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GB"/>
              <a:t>TAKE EACH PART OF THE TOP DOWN DIAGRAM AND CREATE THE ALGORITHMS USING FLOWCHARTS AND PSEUDOCODE.</a:t>
            </a:r>
            <a:endParaRPr/>
          </a:p>
          <a:p>
            <a:pPr indent="-101600" lvl="0" marL="228600" rtl="0" algn="l">
              <a:lnSpc>
                <a:spcPct val="120000"/>
              </a:lnSpc>
              <a:spcBef>
                <a:spcPts val="1000"/>
              </a:spcBef>
              <a:spcAft>
                <a:spcPts val="0"/>
              </a:spcAft>
              <a:buSzPts val="2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7"/>
          <p:cNvSpPr txBox="1"/>
          <p:nvPr>
            <p:ph type="title"/>
          </p:nvPr>
        </p:nvSpPr>
        <p:spPr>
          <a:xfrm>
            <a:off x="913778" y="618518"/>
            <a:ext cx="10364449" cy="1596176"/>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Twentieth Century"/>
              <a:buNone/>
            </a:pPr>
            <a:r>
              <a:rPr lang="en-GB"/>
              <a:t>EXAMPLE</a:t>
            </a:r>
            <a:br>
              <a:rPr lang="en-GB"/>
            </a:br>
            <a:r>
              <a:rPr b="1" lang="en-GB"/>
              <a:t>CREATING AN ACCOUNT</a:t>
            </a:r>
            <a:br>
              <a:rPr b="1" lang="en-GB"/>
            </a:br>
            <a:endParaRPr/>
          </a:p>
        </p:txBody>
      </p:sp>
      <p:grpSp>
        <p:nvGrpSpPr>
          <p:cNvPr id="215" name="Google Shape;215;p27"/>
          <p:cNvGrpSpPr/>
          <p:nvPr/>
        </p:nvGrpSpPr>
        <p:grpSpPr>
          <a:xfrm>
            <a:off x="1890756" y="1923692"/>
            <a:ext cx="1723390" cy="4448810"/>
            <a:chOff x="-9548" y="-1"/>
            <a:chExt cx="2973921" cy="7677855"/>
          </a:xfrm>
        </p:grpSpPr>
        <p:pic>
          <p:nvPicPr>
            <p:cNvPr id="216" name="Google Shape;216;p27"/>
            <p:cNvPicPr preferRelativeResize="0"/>
            <p:nvPr/>
          </p:nvPicPr>
          <p:blipFill rotWithShape="1">
            <a:blip r:embed="rId3">
              <a:alphaModFix/>
            </a:blip>
            <a:srcRect b="13586" l="12797" r="59118" t="15164"/>
            <a:stretch/>
          </p:blipFill>
          <p:spPr>
            <a:xfrm>
              <a:off x="-1" y="-1"/>
              <a:ext cx="2964374" cy="6016409"/>
            </a:xfrm>
            <a:prstGeom prst="rect">
              <a:avLst/>
            </a:prstGeom>
            <a:noFill/>
            <a:ln>
              <a:noFill/>
            </a:ln>
          </p:spPr>
        </p:pic>
        <p:pic>
          <p:nvPicPr>
            <p:cNvPr id="217" name="Google Shape;217;p27"/>
            <p:cNvPicPr preferRelativeResize="0"/>
            <p:nvPr/>
          </p:nvPicPr>
          <p:blipFill rotWithShape="1">
            <a:blip r:embed="rId4">
              <a:alphaModFix/>
            </a:blip>
            <a:srcRect b="13586" l="12796" r="59284" t="62941"/>
            <a:stretch/>
          </p:blipFill>
          <p:spPr>
            <a:xfrm>
              <a:off x="-9548" y="5677538"/>
              <a:ext cx="2973921" cy="2000316"/>
            </a:xfrm>
            <a:prstGeom prst="rect">
              <a:avLst/>
            </a:prstGeom>
            <a:noFill/>
            <a:ln>
              <a:noFill/>
            </a:ln>
          </p:spPr>
        </p:pic>
      </p:grpSp>
      <p:sp>
        <p:nvSpPr>
          <p:cNvPr id="218" name="Google Shape;218;p27"/>
          <p:cNvSpPr/>
          <p:nvPr/>
        </p:nvSpPr>
        <p:spPr>
          <a:xfrm>
            <a:off x="4865914" y="2953393"/>
            <a:ext cx="6096000" cy="127778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0" i="0" lang="en-GB" sz="1800" u="none" cap="none" strike="noStrike">
                <a:solidFill>
                  <a:schemeClr val="dk1"/>
                </a:solidFill>
                <a:latin typeface="Calibri"/>
                <a:ea typeface="Calibri"/>
                <a:cs typeface="Calibri"/>
                <a:sym typeface="Calibri"/>
              </a:rPr>
              <a:t>When the user creates an account they need to enter their name, username and password. An ID needs to be assigned to them and all other fields need to be initialised with a dash, -, symbol.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ropl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