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1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701CF-2AB1-0221-2D91-49FFF6645F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42EE21-8A1E-4D3A-B086-FC2A6217BA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5993DC-07C7-8265-6124-9D0E63DA8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648DB-5C09-462D-A705-8ACB226F8328}" type="datetimeFigureOut">
              <a:rPr lang="en-GB" smtClean="0"/>
              <a:t>15/05/2025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39A235-E047-A41A-8D85-3B9AC2183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CDBF99-892C-1F5B-EC72-385BCC345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9F218-30DC-4459-B0EE-7E0F272B80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3294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B793B-E98C-FFD2-DF2B-44D42D12D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4D3217-8CE2-0650-E291-29FFE1D02C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75CFA1-C8B5-51D7-28BA-A1E1F975F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648DB-5C09-462D-A705-8ACB226F8328}" type="datetimeFigureOut">
              <a:rPr lang="en-GB" smtClean="0"/>
              <a:t>15/05/2025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3B7ECC-DD21-314D-3A3F-C57067806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4B771-C282-4D45-10A5-177A3E7B2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9F218-30DC-4459-B0EE-7E0F272B80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7446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393B00-396A-38EB-1C55-A6FDD21AFB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AD6978-C138-1D7F-253B-018DD6FA4B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49654A-6A53-C387-F1AB-3FB5D7C95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648DB-5C09-462D-A705-8ACB226F8328}" type="datetimeFigureOut">
              <a:rPr lang="en-GB" smtClean="0"/>
              <a:t>15/05/2025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8DBA86-0767-FE16-F163-70B14C325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88BAD8-6545-02FA-C311-6C0EF46BC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9F218-30DC-4459-B0EE-7E0F272B80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4345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DCB26-DC60-6544-B90D-56163EFD2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8F8D9-D3CB-0893-CB27-F149513E81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ACF11-E8A9-2ADD-C2B5-06CF4FA01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648DB-5C09-462D-A705-8ACB226F8328}" type="datetimeFigureOut">
              <a:rPr lang="en-GB" smtClean="0"/>
              <a:t>15/05/2025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FEFBA-74CE-22B0-02D8-03D1B1EA8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CE653-892E-0305-2385-4FB10998A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9F218-30DC-4459-B0EE-7E0F272B80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615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515B0-1E50-FAFB-B18B-D6344509A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CCF44A-AE82-37D9-982E-1A4A3CD845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DE42F7-0A31-4843-35EE-D12A19D91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648DB-5C09-462D-A705-8ACB226F8328}" type="datetimeFigureOut">
              <a:rPr lang="en-GB" smtClean="0"/>
              <a:t>15/05/2025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4ECF3-F756-D2BF-912F-7441DC57B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586160-C4E7-B463-EB8C-5E9A5364D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9F218-30DC-4459-B0EE-7E0F272B80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449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1CD1E-BA0B-EB6E-3FCA-2EE21AE35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B1D33-11DA-459A-1F1C-D647EACCFA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8A3EAC-77D9-A784-D5C1-4E0AE672B7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A6DB89-156A-4BA8-F3C8-F9E6C6080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648DB-5C09-462D-A705-8ACB226F8328}" type="datetimeFigureOut">
              <a:rPr lang="en-GB" smtClean="0"/>
              <a:t>15/05/2025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663DD4-4D9E-7BD7-1358-B5AA185A8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84A2B1-6586-2A05-C7BE-DAAAFD334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9F218-30DC-4459-B0EE-7E0F272B80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344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DDC43-6FF5-576C-193F-61DF50062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0BCE81-45C3-202F-7162-582D1FE61F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BDAC8E-F27C-ED32-EE7D-21CC847091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B20D4A-2A5E-93F7-BD48-D22B2C8452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E61C3F-F94B-A25A-6A48-8063050AF6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490BE2-BAD9-8F43-CC45-84A39479C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648DB-5C09-462D-A705-8ACB226F8328}" type="datetimeFigureOut">
              <a:rPr lang="en-GB" smtClean="0"/>
              <a:t>15/05/2025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4BF5AA-BA6F-B41E-7F5F-438B2F0BD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B3E237-326C-E49A-AFFE-14CBC82DA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9F218-30DC-4459-B0EE-7E0F272B80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4784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81322-F6DA-969B-9C71-3DE7201D0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B1B249-1D6A-3999-08B6-42C04BFE6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648DB-5C09-462D-A705-8ACB226F8328}" type="datetimeFigureOut">
              <a:rPr lang="en-GB" smtClean="0"/>
              <a:t>15/05/2025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71F6F-2A4E-E573-1190-DFBCCC6B4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A208D7-1084-831C-FFD4-74F2D80BD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9F218-30DC-4459-B0EE-7E0F272B80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277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30CD8B-5241-9EE5-0E42-426F41B55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648DB-5C09-462D-A705-8ACB226F8328}" type="datetimeFigureOut">
              <a:rPr lang="en-GB" smtClean="0"/>
              <a:t>15/05/2025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C947AA-722D-8EEB-E842-A50AAE9EC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098D47-27E6-6B20-7F91-4C9DD0FEE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9F218-30DC-4459-B0EE-7E0F272B80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5318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02F4E-80D2-83B7-F53C-34071BDCE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B0F83-4124-AE14-9DF0-68EE231987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A2EF99-47A5-256E-848F-EB2B8B2271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6A4C84-96C1-95A6-E831-8F3C6BF72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648DB-5C09-462D-A705-8ACB226F8328}" type="datetimeFigureOut">
              <a:rPr lang="en-GB" smtClean="0"/>
              <a:t>15/05/2025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A9C4D-BC1C-B24F-0B3D-3BDD2CD79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7C9AC0-64B8-1168-9DC1-2BC87E977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9F218-30DC-4459-B0EE-7E0F272B80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004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8575A-C210-5053-6AF9-9B72B362F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E50912-A1BC-E5D5-0738-5056E24F65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A8CC93-45C7-1948-9B1F-F627168748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B77602-0221-464A-61C6-86472909C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648DB-5C09-462D-A705-8ACB226F8328}" type="datetimeFigureOut">
              <a:rPr lang="en-GB" smtClean="0"/>
              <a:t>15/05/2025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602D1F-AF92-B0B8-75EB-2C56A6ACD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677560-6D23-4BBF-4102-E3DDE663B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9F218-30DC-4459-B0EE-7E0F272B80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867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33C2B8-784B-773D-1447-3FEBA3CA1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B0DA92-D29E-7690-18D4-6E76294215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423584-CC65-63CD-5E14-40C79109DA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648DB-5C09-462D-A705-8ACB226F8328}" type="datetimeFigureOut">
              <a:rPr lang="en-GB" smtClean="0"/>
              <a:t>15/05/2025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52CD80-F398-7322-D7E4-2CD752929B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10D51-69FC-E7C6-5C83-A92243AC9D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9F218-30DC-4459-B0EE-7E0F272B80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9075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88BFF93-31AE-D886-F0D0-7D1CFDBA14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05" y="531165"/>
            <a:ext cx="3987894" cy="6414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A18CB6-48A1-FEDA-8BCD-EBE1630A9B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48" y="1241459"/>
            <a:ext cx="3527681" cy="22181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D182BFF-ABE4-2678-AE7D-70CB333255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91" y="3528507"/>
            <a:ext cx="3645445" cy="18617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4FCDCB4-EC6D-135B-2128-91BD4F4B25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505" y="5390247"/>
            <a:ext cx="3535857" cy="69330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4D115A5-4FC4-F9DE-1900-C7D8A926B2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505" y="6236746"/>
            <a:ext cx="3535858" cy="4778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EBEA2AC-0A71-9AD5-6F58-C55F60BF00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44161" y="477266"/>
            <a:ext cx="3236019" cy="167606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A6EFC3D-E1AD-5AB6-8CB2-F9E09AC894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77362" y="2232355"/>
            <a:ext cx="4223342" cy="58003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F6802AD-7371-8FD4-99A0-902425AEF9B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34736" y="2869454"/>
            <a:ext cx="3654870" cy="162261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E4A1168-0419-72E0-E25D-C8650950512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67328" y="4567474"/>
            <a:ext cx="3716583" cy="137555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3381CEF-F143-5EF5-9BFF-6C5C626ED43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30396" y="675996"/>
            <a:ext cx="4336098" cy="215586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904C6C7-92E9-4A58-D6CE-61559A90E64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00704" y="2933770"/>
            <a:ext cx="4172196" cy="199312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9A164EB-DE79-A3B3-C38C-6EB840C86A9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57285" y="5003671"/>
            <a:ext cx="4415615" cy="171089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6DDF838-8705-FE6F-7419-7048FEF797F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1772" y="6027397"/>
            <a:ext cx="2927694" cy="737854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CCA6BE05-1634-9E57-F232-DA623E25AFE9}"/>
              </a:ext>
            </a:extLst>
          </p:cNvPr>
          <p:cNvSpPr txBox="1"/>
          <p:nvPr/>
        </p:nvSpPr>
        <p:spPr>
          <a:xfrm>
            <a:off x="94665" y="122399"/>
            <a:ext cx="12034582" cy="354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Which characteristics are the most significant in influencing the place identity of Whitley Bay, Newcastle-upon-Tyne?</a:t>
            </a:r>
            <a:endParaRPr lang="en-GB" sz="1700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67B9F5CE-22CA-6CE7-7A8B-70D7C958AA1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713897" y="621254"/>
            <a:ext cx="2415911" cy="101871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A4D8D35-7693-D3C9-46E5-2C3F4AF20DE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054956" y="1763382"/>
            <a:ext cx="1733792" cy="24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810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17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Hannah Pettitt</dc:creator>
  <cp:lastModifiedBy>Hannah Pettitt</cp:lastModifiedBy>
  <cp:revision>4</cp:revision>
  <dcterms:created xsi:type="dcterms:W3CDTF">2025-05-15T10:20:46Z</dcterms:created>
  <dcterms:modified xsi:type="dcterms:W3CDTF">2025-05-15T10:26:10Z</dcterms:modified>
</cp:coreProperties>
</file>